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7" r:id="rId2"/>
    <p:sldId id="258" r:id="rId3"/>
    <p:sldId id="257" r:id="rId4"/>
    <p:sldId id="256" r:id="rId5"/>
    <p:sldId id="275" r:id="rId6"/>
    <p:sldId id="270" r:id="rId7"/>
    <p:sldId id="271" r:id="rId8"/>
    <p:sldId id="272" r:id="rId9"/>
    <p:sldId id="273" r:id="rId10"/>
    <p:sldId id="260" r:id="rId11"/>
    <p:sldId id="262" r:id="rId12"/>
    <p:sldId id="266" r:id="rId1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67" autoAdjust="0"/>
    <p:restoredTop sz="94660"/>
  </p:normalViewPr>
  <p:slideViewPr>
    <p:cSldViewPr>
      <p:cViewPr>
        <p:scale>
          <a:sx n="70" d="100"/>
          <a:sy n="70" d="100"/>
        </p:scale>
        <p:origin x="-1062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B3225-5C57-4816-9CE9-8852F4BBC564}" type="datetimeFigureOut">
              <a:rPr lang="de-DE" smtClean="0"/>
              <a:t>06.08.2017</a:t>
            </a:fld>
            <a:endParaRPr lang="de-DE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348DD2-0B66-41DF-810F-B7F1401BDFA0}" type="slidenum">
              <a:rPr lang="de-DE" smtClean="0"/>
              <a:t>‹Nr.›</a:t>
            </a:fld>
            <a:endParaRPr lang="de-DE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B3225-5C57-4816-9CE9-8852F4BBC564}" type="datetimeFigureOut">
              <a:rPr lang="de-DE" smtClean="0"/>
              <a:t>06.08.2017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48DD2-0B66-41DF-810F-B7F1401BDFA0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B3225-5C57-4816-9CE9-8852F4BBC564}" type="datetimeFigureOut">
              <a:rPr lang="de-DE" smtClean="0"/>
              <a:t>06.08.2017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48DD2-0B66-41DF-810F-B7F1401BDFA0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B3225-5C57-4816-9CE9-8852F4BBC564}" type="datetimeFigureOut">
              <a:rPr lang="de-DE" smtClean="0"/>
              <a:t>06.08.2017</a:t>
            </a:fld>
            <a:endParaRPr lang="de-DE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348DD2-0B66-41DF-810F-B7F1401BDFA0}" type="slidenum">
              <a:rPr lang="de-DE" smtClean="0"/>
              <a:t>‹Nr.›</a:t>
            </a:fld>
            <a:endParaRPr lang="de-DE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B3225-5C57-4816-9CE9-8852F4BBC564}" type="datetimeFigureOut">
              <a:rPr lang="de-DE" smtClean="0"/>
              <a:t>06.08.2017</a:t>
            </a:fld>
            <a:endParaRPr lang="de-DE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348DD2-0B66-41DF-810F-B7F1401BDFA0}" type="slidenum">
              <a:rPr lang="de-DE" smtClean="0"/>
              <a:t>‹Nr.›</a:t>
            </a:fld>
            <a:endParaRPr lang="de-DE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B3225-5C57-4816-9CE9-8852F4BBC564}" type="datetimeFigureOut">
              <a:rPr lang="de-DE" smtClean="0"/>
              <a:t>06.08.2017</a:t>
            </a:fld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348DD2-0B66-41DF-810F-B7F1401BDFA0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B3225-5C57-4816-9CE9-8852F4BBC564}" type="datetimeFigureOut">
              <a:rPr lang="de-DE" smtClean="0"/>
              <a:t>06.08.2017</a:t>
            </a:fld>
            <a:endParaRPr lang="de-DE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348DD2-0B66-41DF-810F-B7F1401BDFA0}" type="slidenum">
              <a:rPr lang="de-DE" smtClean="0"/>
              <a:t>‹Nr.›</a:t>
            </a:fld>
            <a:endParaRPr lang="de-DE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B3225-5C57-4816-9CE9-8852F4BBC564}" type="datetimeFigureOut">
              <a:rPr lang="de-DE" smtClean="0"/>
              <a:t>06.08.2017</a:t>
            </a:fld>
            <a:endParaRPr lang="de-D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348DD2-0B66-41DF-810F-B7F1401BDFA0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B3225-5C57-4816-9CE9-8852F4BBC564}" type="datetimeFigureOut">
              <a:rPr lang="de-DE" smtClean="0"/>
              <a:t>06.08.2017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348DD2-0B66-41DF-810F-B7F1401BDFA0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B3225-5C57-4816-9CE9-8852F4BBC564}" type="datetimeFigureOut">
              <a:rPr lang="de-DE" smtClean="0"/>
              <a:t>06.08.2017</a:t>
            </a:fld>
            <a:endParaRPr lang="de-DE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348DD2-0B66-41DF-810F-B7F1401BDFA0}" type="slidenum">
              <a:rPr lang="de-DE" smtClean="0"/>
              <a:t>‹Nr.›</a:t>
            </a:fld>
            <a:endParaRPr lang="de-DE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B3225-5C57-4816-9CE9-8852F4BBC564}" type="datetimeFigureOut">
              <a:rPr lang="de-DE" smtClean="0"/>
              <a:t>06.08.2017</a:t>
            </a:fld>
            <a:endParaRPr lang="de-DE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348DD2-0B66-41DF-810F-B7F1401BDFA0}" type="slidenum">
              <a:rPr lang="de-DE" smtClean="0"/>
              <a:t>‹Nr.›</a:t>
            </a:fld>
            <a:endParaRPr lang="de-DE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474B3225-5C57-4816-9CE9-8852F4BBC564}" type="datetimeFigureOut">
              <a:rPr lang="de-DE" smtClean="0"/>
              <a:t>06.08.2017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3F348DD2-0B66-41DF-810F-B7F1401BDFA0}" type="slidenum">
              <a:rPr lang="de-DE" smtClean="0"/>
              <a:t>‹Nr.›</a:t>
            </a:fld>
            <a:endParaRPr lang="de-D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23528" y="685801"/>
            <a:ext cx="7906072" cy="798983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nl-BE" sz="3200" b="1" u="sng" dirty="0">
                <a:solidFill>
                  <a:srgbClr val="FFFF00"/>
                </a:solidFill>
                <a:effectLst/>
                <a:latin typeface="Century Gothic" panose="020B050202020202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Overwin Jericho!</a:t>
            </a:r>
            <a:r>
              <a:rPr lang="nl-BE" sz="3200" b="1" dirty="0">
                <a:solidFill>
                  <a:srgbClr val="FFFF00"/>
                </a:solidFill>
                <a:effectLst/>
                <a:latin typeface="Century Gothic" panose="020B050202020202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 </a:t>
            </a:r>
            <a:r>
              <a:rPr lang="nl-BE" sz="3200" dirty="0">
                <a:solidFill>
                  <a:srgbClr val="FFFF00"/>
                </a:solidFill>
                <a:effectLst/>
                <a:latin typeface="Century Gothic" panose="020B050202020202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Jozua 6:1-16,20</a:t>
            </a:r>
            <a:endParaRPr lang="de-DE" sz="3200" dirty="0">
              <a:solidFill>
                <a:srgbClr val="FFFF00"/>
              </a:solidFill>
              <a:effectLst/>
              <a:latin typeface="Century Gothic" panose="020B0502020202020204" pitchFamily="34" charset="0"/>
              <a:ea typeface="Batang" panose="02030600000101010101" pitchFamily="18" charset="-127"/>
              <a:cs typeface="Calibri" panose="020F0502020204030204" pitchFamily="34" charset="0"/>
            </a:endParaRPr>
          </a:p>
          <a:p>
            <a:endParaRPr lang="de-D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99415"/>
            <a:ext cx="6408712" cy="450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344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1" y="2925084"/>
            <a:ext cx="4756174" cy="380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221" y="0"/>
            <a:ext cx="5060504" cy="332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534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157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92" y="260648"/>
            <a:ext cx="8841432" cy="35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987" y="4005064"/>
            <a:ext cx="4920923" cy="3271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579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143823"/>
            <a:ext cx="6658694" cy="664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296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419100"/>
            <a:ext cx="90297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292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5536" y="5373216"/>
            <a:ext cx="4419600" cy="1066800"/>
          </a:xfrm>
        </p:spPr>
        <p:txBody>
          <a:bodyPr/>
          <a:lstStyle/>
          <a:p>
            <a:endParaRPr lang="de-D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62205"/>
            <a:ext cx="4144042" cy="5262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Inhaltsplatzhalter 1"/>
          <p:cNvSpPr txBox="1">
            <a:spLocks/>
          </p:cNvSpPr>
          <p:nvPr/>
        </p:nvSpPr>
        <p:spPr>
          <a:xfrm>
            <a:off x="4499992" y="1196752"/>
            <a:ext cx="4392488" cy="360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None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9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7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5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88"/>
            <a:r>
              <a:rPr lang="nl-BE" sz="3200" b="1" u="sng" dirty="0" smtClean="0">
                <a:solidFill>
                  <a:srgbClr val="FFFF00"/>
                </a:solidFill>
                <a:effectLst/>
                <a:latin typeface="Century Gothic" panose="020B050202020202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 </a:t>
            </a:r>
          </a:p>
          <a:p>
            <a:pPr marL="18288"/>
            <a:r>
              <a:rPr lang="nl-NL" sz="3200" dirty="0" smtClean="0">
                <a:effectLst/>
                <a:latin typeface="Century Gothic" panose="020B050202020202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• </a:t>
            </a:r>
            <a:r>
              <a:rPr lang="nl-NL" sz="2600" dirty="0" smtClean="0">
                <a:effectLst/>
                <a:latin typeface="Century Gothic" panose="020B050202020202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Jericho </a:t>
            </a:r>
            <a:r>
              <a:rPr lang="nl-NL" sz="2600" dirty="0">
                <a:effectLst/>
                <a:latin typeface="Century Gothic" panose="020B050202020202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kan </a:t>
            </a:r>
            <a:r>
              <a:rPr lang="nl-NL" sz="2600" dirty="0" smtClean="0">
                <a:effectLst/>
                <a:latin typeface="Century Gothic" panose="020B050202020202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 binnen</a:t>
            </a:r>
          </a:p>
          <a:p>
            <a:pPr marL="18288"/>
            <a:r>
              <a:rPr lang="nl-NL" sz="2600" dirty="0">
                <a:effectLst/>
                <a:latin typeface="Century Gothic" panose="020B050202020202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 </a:t>
            </a:r>
            <a:r>
              <a:rPr lang="nl-NL" sz="2600" dirty="0" smtClean="0">
                <a:effectLst/>
                <a:latin typeface="Century Gothic" panose="020B050202020202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    in </a:t>
            </a:r>
            <a:r>
              <a:rPr lang="nl-NL" sz="2600" dirty="0">
                <a:effectLst/>
                <a:latin typeface="Century Gothic" panose="020B050202020202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jou zijn</a:t>
            </a:r>
            <a:r>
              <a:rPr lang="nl-NL" sz="2600" dirty="0" smtClean="0">
                <a:effectLst/>
                <a:latin typeface="Century Gothic" panose="020B050202020202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:</a:t>
            </a:r>
          </a:p>
          <a:p>
            <a:pPr marL="18288"/>
            <a:endParaRPr lang="nl-NL" sz="2600" dirty="0">
              <a:effectLst/>
              <a:latin typeface="Century Gothic" panose="020B0502020202020204" pitchFamily="34" charset="0"/>
              <a:ea typeface="Batang" panose="02030600000101010101" pitchFamily="18" charset="-127"/>
              <a:cs typeface="Calibri" panose="020F0502020204030204" pitchFamily="34" charset="0"/>
            </a:endParaRPr>
          </a:p>
          <a:p>
            <a:pPr marL="18288"/>
            <a:r>
              <a:rPr lang="nl-NL" sz="2600" dirty="0" smtClean="0">
                <a:effectLst/>
                <a:latin typeface="Century Gothic" panose="020B050202020202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•   Jericho </a:t>
            </a:r>
            <a:r>
              <a:rPr lang="nl-NL" sz="2600" dirty="0">
                <a:effectLst/>
                <a:latin typeface="Century Gothic" panose="020B050202020202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kan </a:t>
            </a:r>
            <a:r>
              <a:rPr lang="nl-NL" sz="2600" dirty="0" smtClean="0">
                <a:effectLst/>
                <a:latin typeface="Century Gothic" panose="020B050202020202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buiten</a:t>
            </a:r>
          </a:p>
          <a:p>
            <a:pPr marL="18288"/>
            <a:r>
              <a:rPr lang="nl-NL" sz="2600" dirty="0">
                <a:effectLst/>
                <a:latin typeface="Century Gothic" panose="020B050202020202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 </a:t>
            </a:r>
            <a:r>
              <a:rPr lang="nl-NL" sz="2600" dirty="0" smtClean="0">
                <a:effectLst/>
                <a:latin typeface="Century Gothic" panose="020B050202020202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     jou </a:t>
            </a:r>
            <a:r>
              <a:rPr lang="nl-NL" sz="2600" dirty="0">
                <a:effectLst/>
                <a:latin typeface="Century Gothic" panose="020B050202020202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zijn: </a:t>
            </a:r>
          </a:p>
          <a:p>
            <a:pPr marL="475488" indent="-457200">
              <a:buFont typeface="Arial" panose="020B0604020202020204" pitchFamily="34" charset="0"/>
              <a:buChar char="•"/>
            </a:pPr>
            <a:endParaRPr lang="de-DE" sz="3200" dirty="0" smtClean="0">
              <a:effectLst/>
              <a:latin typeface="Century Gothic" panose="020B0502020202020204" pitchFamily="34" charset="0"/>
              <a:ea typeface="Batang" panose="02030600000101010101" pitchFamily="18" charset="-127"/>
              <a:cs typeface="Calibri" panose="020F0502020204030204" pitchFamily="34" charset="0"/>
            </a:endParaRPr>
          </a:p>
          <a:p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179512" y="575773"/>
            <a:ext cx="79383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b="1" u="sng" dirty="0" smtClean="0">
                <a:solidFill>
                  <a:srgbClr val="FFFF00"/>
                </a:solidFill>
                <a:latin typeface="Century Gothic" panose="020B050202020202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I. Waarvan </a:t>
            </a:r>
            <a:r>
              <a:rPr lang="nl-NL" sz="3200" b="1" u="sng" dirty="0">
                <a:solidFill>
                  <a:srgbClr val="FFFF00"/>
                </a:solidFill>
                <a:latin typeface="Century Gothic" panose="020B050202020202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is Jericho een beeld?</a:t>
            </a:r>
            <a:r>
              <a:rPr lang="nl-BE" sz="3200" b="1" u="sng" dirty="0">
                <a:solidFill>
                  <a:srgbClr val="FFFF00"/>
                </a:solidFill>
                <a:latin typeface="Century Gothic" panose="020B050202020202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652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1"/>
          <p:cNvSpPr txBox="1">
            <a:spLocks/>
          </p:cNvSpPr>
          <p:nvPr/>
        </p:nvSpPr>
        <p:spPr>
          <a:xfrm>
            <a:off x="4499992" y="1445073"/>
            <a:ext cx="4392488" cy="4968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None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9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7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5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88"/>
            <a:r>
              <a:rPr lang="nl-BE" sz="3200" b="1" u="sng" dirty="0" smtClean="0">
                <a:solidFill>
                  <a:srgbClr val="FFFF00"/>
                </a:solidFill>
                <a:effectLst/>
                <a:latin typeface="Century Gothic" panose="020B050202020202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 </a:t>
            </a:r>
          </a:p>
          <a:p>
            <a:pPr marL="18288"/>
            <a:r>
              <a:rPr lang="nl-NL" sz="3200" dirty="0" smtClean="0">
                <a:effectLst/>
                <a:latin typeface="Century Gothic" panose="020B050202020202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• </a:t>
            </a:r>
            <a:r>
              <a:rPr lang="nl-NL" sz="2600" dirty="0" smtClean="0">
                <a:effectLst/>
                <a:latin typeface="Century Gothic" panose="020B050202020202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Jericho </a:t>
            </a:r>
            <a:r>
              <a:rPr lang="nl-NL" sz="2600" dirty="0">
                <a:effectLst/>
                <a:latin typeface="Century Gothic" panose="020B050202020202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kan </a:t>
            </a:r>
            <a:r>
              <a:rPr lang="nl-NL" sz="2600" dirty="0" smtClean="0">
                <a:effectLst/>
                <a:latin typeface="Century Gothic" panose="020B050202020202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 binnen</a:t>
            </a:r>
          </a:p>
          <a:p>
            <a:pPr marL="18288"/>
            <a:r>
              <a:rPr lang="nl-NL" sz="2600" dirty="0">
                <a:effectLst/>
                <a:latin typeface="Century Gothic" panose="020B050202020202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 </a:t>
            </a:r>
            <a:r>
              <a:rPr lang="nl-NL" sz="2600" dirty="0" smtClean="0">
                <a:effectLst/>
                <a:latin typeface="Century Gothic" panose="020B050202020202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    in </a:t>
            </a:r>
            <a:r>
              <a:rPr lang="nl-NL" sz="2600" dirty="0">
                <a:effectLst/>
                <a:latin typeface="Century Gothic" panose="020B050202020202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jou zijn</a:t>
            </a:r>
            <a:r>
              <a:rPr lang="nl-NL" sz="2600" dirty="0" smtClean="0">
                <a:effectLst/>
                <a:latin typeface="Century Gothic" panose="020B050202020202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:</a:t>
            </a:r>
          </a:p>
          <a:p>
            <a:pPr marL="18288"/>
            <a:endParaRPr lang="nl-NL" sz="2600" dirty="0">
              <a:effectLst/>
              <a:latin typeface="Century Gothic" panose="020B0502020202020204" pitchFamily="34" charset="0"/>
              <a:ea typeface="Batang" panose="02030600000101010101" pitchFamily="18" charset="-127"/>
              <a:cs typeface="Calibri" panose="020F0502020204030204" pitchFamily="34" charset="0"/>
            </a:endParaRPr>
          </a:p>
          <a:p>
            <a:pPr marL="18288"/>
            <a:r>
              <a:rPr lang="nl-NL" sz="2600" dirty="0" smtClean="0">
                <a:effectLst/>
                <a:latin typeface="Century Gothic" panose="020B050202020202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•   Jericho </a:t>
            </a:r>
            <a:r>
              <a:rPr lang="nl-NL" sz="2600" dirty="0">
                <a:effectLst/>
                <a:latin typeface="Century Gothic" panose="020B050202020202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kan </a:t>
            </a:r>
            <a:r>
              <a:rPr lang="nl-NL" sz="2600" dirty="0" smtClean="0">
                <a:effectLst/>
                <a:latin typeface="Century Gothic" panose="020B050202020202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buiten</a:t>
            </a:r>
          </a:p>
          <a:p>
            <a:pPr marL="18288"/>
            <a:r>
              <a:rPr lang="nl-NL" sz="2600" dirty="0">
                <a:effectLst/>
                <a:latin typeface="Century Gothic" panose="020B050202020202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 </a:t>
            </a:r>
            <a:r>
              <a:rPr lang="nl-NL" sz="2600" dirty="0" smtClean="0">
                <a:effectLst/>
                <a:latin typeface="Century Gothic" panose="020B050202020202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     jou </a:t>
            </a:r>
            <a:r>
              <a:rPr lang="nl-NL" sz="2600" dirty="0">
                <a:effectLst/>
                <a:latin typeface="Century Gothic" panose="020B050202020202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zijn: </a:t>
            </a:r>
            <a:endParaRPr lang="nl-NL" sz="2600" dirty="0" smtClean="0">
              <a:effectLst/>
              <a:latin typeface="Century Gothic" panose="020B0502020202020204" pitchFamily="34" charset="0"/>
              <a:ea typeface="Batang" panose="02030600000101010101" pitchFamily="18" charset="-127"/>
              <a:cs typeface="Calibri" panose="020F0502020204030204" pitchFamily="34" charset="0"/>
            </a:endParaRPr>
          </a:p>
          <a:p>
            <a:pPr marL="18288"/>
            <a:endParaRPr lang="nl-NL" sz="2600" dirty="0">
              <a:effectLst/>
              <a:latin typeface="Century Gothic" panose="020B0502020202020204" pitchFamily="34" charset="0"/>
              <a:ea typeface="Batang" panose="02030600000101010101" pitchFamily="18" charset="-127"/>
              <a:cs typeface="Calibri" panose="020F0502020204030204" pitchFamily="34" charset="0"/>
            </a:endParaRPr>
          </a:p>
          <a:p>
            <a:pPr marL="475488" indent="-457200">
              <a:buFont typeface="Arial" panose="020B0604020202020204" pitchFamily="34" charset="0"/>
              <a:buChar char="•"/>
            </a:pPr>
            <a:r>
              <a:rPr lang="nl-NL" sz="2600" dirty="0">
                <a:effectLst/>
                <a:latin typeface="Century Gothic" panose="020B050202020202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Efeze 6:12 – </a:t>
            </a:r>
          </a:p>
          <a:p>
            <a:pPr marL="18288"/>
            <a:r>
              <a:rPr lang="nl-NL" sz="2600" dirty="0">
                <a:effectLst/>
                <a:latin typeface="Century Gothic" panose="020B050202020202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     </a:t>
            </a:r>
            <a:r>
              <a:rPr lang="nl-NL" sz="2600" dirty="0" smtClean="0">
                <a:effectLst/>
                <a:latin typeface="Century Gothic" panose="020B050202020202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geestelijke </a:t>
            </a:r>
            <a:r>
              <a:rPr lang="nl-NL" sz="2600" dirty="0">
                <a:effectLst/>
                <a:latin typeface="Century Gothic" panose="020B050202020202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strijd</a:t>
            </a:r>
          </a:p>
          <a:p>
            <a:pPr marL="18288"/>
            <a:endParaRPr lang="nl-NL" sz="2600" dirty="0" smtClean="0">
              <a:effectLst/>
              <a:latin typeface="Century Gothic" panose="020B0502020202020204" pitchFamily="34" charset="0"/>
              <a:ea typeface="Batang" panose="02030600000101010101" pitchFamily="18" charset="-127"/>
              <a:cs typeface="Calibri" panose="020F0502020204030204" pitchFamily="34" charset="0"/>
            </a:endParaRPr>
          </a:p>
          <a:p>
            <a:pPr marL="18288"/>
            <a:endParaRPr lang="nl-NL" sz="2600" dirty="0">
              <a:effectLst/>
              <a:latin typeface="Century Gothic" panose="020B0502020202020204" pitchFamily="34" charset="0"/>
              <a:ea typeface="Batang" panose="02030600000101010101" pitchFamily="18" charset="-127"/>
              <a:cs typeface="Calibri" panose="020F0502020204030204" pitchFamily="34" charset="0"/>
            </a:endParaRPr>
          </a:p>
          <a:p>
            <a:pPr marL="475488" indent="-457200">
              <a:buFont typeface="Arial" panose="020B0604020202020204" pitchFamily="34" charset="0"/>
              <a:buChar char="•"/>
            </a:pPr>
            <a:endParaRPr lang="de-DE" sz="3200" dirty="0" smtClean="0">
              <a:effectLst/>
              <a:latin typeface="Century Gothic" panose="020B0502020202020204" pitchFamily="34" charset="0"/>
              <a:ea typeface="Batang" panose="02030600000101010101" pitchFamily="18" charset="-127"/>
              <a:cs typeface="Calibri" panose="020F0502020204030204" pitchFamily="34" charset="0"/>
            </a:endParaRPr>
          </a:p>
          <a:p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179512" y="575773"/>
            <a:ext cx="79383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b="1" u="sng" dirty="0" smtClean="0">
                <a:solidFill>
                  <a:srgbClr val="FFFF00"/>
                </a:solidFill>
                <a:latin typeface="Century Gothic" panose="020B050202020202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I. Waarvan </a:t>
            </a:r>
            <a:r>
              <a:rPr lang="nl-NL" sz="3200" b="1" u="sng" dirty="0">
                <a:solidFill>
                  <a:srgbClr val="FFFF00"/>
                </a:solidFill>
                <a:latin typeface="Century Gothic" panose="020B050202020202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is Jericho een beeld?</a:t>
            </a:r>
            <a:r>
              <a:rPr lang="nl-BE" sz="3200" b="1" u="sng" dirty="0">
                <a:solidFill>
                  <a:srgbClr val="FFFF00"/>
                </a:solidFill>
                <a:latin typeface="Century Gothic" panose="020B050202020202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 </a:t>
            </a:r>
            <a:endParaRPr lang="de-DE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10" y="1436266"/>
            <a:ext cx="4164013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637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23528" y="685801"/>
            <a:ext cx="8820472" cy="798983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nl-NL" sz="3200" b="1" u="sng" dirty="0" smtClean="0">
                <a:solidFill>
                  <a:srgbClr val="FFFF00"/>
                </a:solidFill>
                <a:effectLst/>
                <a:latin typeface="Century Gothic" panose="020B050202020202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II</a:t>
            </a:r>
            <a:r>
              <a:rPr lang="nl-NL" sz="3200" b="1" u="sng" dirty="0">
                <a:solidFill>
                  <a:srgbClr val="FFFF00"/>
                </a:solidFill>
                <a:effectLst/>
                <a:latin typeface="Century Gothic" panose="020B050202020202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. Waardoor vielen de muren van Jericho? </a:t>
            </a:r>
            <a:endParaRPr lang="de-DE" sz="3200" dirty="0">
              <a:solidFill>
                <a:srgbClr val="FFFF00"/>
              </a:solidFill>
              <a:effectLst/>
              <a:latin typeface="Century Gothic" panose="020B0502020202020204" pitchFamily="34" charset="0"/>
              <a:ea typeface="Batang" panose="02030600000101010101" pitchFamily="18" charset="-127"/>
              <a:cs typeface="Calibri" panose="020F0502020204030204" pitchFamily="34" charset="0"/>
            </a:endParaRPr>
          </a:p>
          <a:p>
            <a:endParaRPr lang="de-DE" dirty="0">
              <a:solidFill>
                <a:srgbClr val="FFFF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484784"/>
            <a:ext cx="3816423" cy="2680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Inhaltsplatzhalter 1"/>
          <p:cNvSpPr txBox="1">
            <a:spLocks/>
          </p:cNvSpPr>
          <p:nvPr/>
        </p:nvSpPr>
        <p:spPr>
          <a:xfrm>
            <a:off x="4211961" y="1628800"/>
            <a:ext cx="4704044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None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9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7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5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88"/>
            <a:r>
              <a:rPr lang="nl-NL" sz="2800" b="1" dirty="0" smtClean="0">
                <a:effectLst/>
                <a:latin typeface="Century Gothic" panose="020B050202020202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1</a:t>
            </a:r>
            <a:r>
              <a:rPr lang="nl-NL" sz="2800" b="1" dirty="0">
                <a:effectLst/>
                <a:latin typeface="Century Gothic" panose="020B050202020202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. Door vernieuwing van het verbond</a:t>
            </a:r>
            <a:r>
              <a:rPr lang="nl-BE" sz="2800" b="1" dirty="0" smtClean="0">
                <a:effectLst/>
                <a:latin typeface="Century Gothic" panose="020B050202020202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 </a:t>
            </a:r>
            <a:endParaRPr lang="nl-NL" sz="2800" dirty="0">
              <a:effectLst/>
              <a:latin typeface="Century Gothic" panose="020B0502020202020204" pitchFamily="34" charset="0"/>
              <a:ea typeface="Batang" panose="02030600000101010101" pitchFamily="18" charset="-127"/>
              <a:cs typeface="Calibri" panose="020F0502020204030204" pitchFamily="34" charset="0"/>
            </a:endParaRPr>
          </a:p>
          <a:p>
            <a:pPr marL="475488" indent="-457200">
              <a:buFont typeface="Arial" panose="020B0604020202020204" pitchFamily="34" charset="0"/>
              <a:buChar char="•"/>
            </a:pPr>
            <a:endParaRPr lang="de-DE" sz="3200" dirty="0" smtClean="0">
              <a:effectLst/>
              <a:latin typeface="Century Gothic" panose="020B0502020202020204" pitchFamily="34" charset="0"/>
              <a:ea typeface="Batang" panose="02030600000101010101" pitchFamily="18" charset="-127"/>
              <a:cs typeface="Calibri" panose="020F0502020204030204" pitchFamily="34" charset="0"/>
            </a:endParaRPr>
          </a:p>
          <a:p>
            <a:endParaRPr lang="de-DE" dirty="0"/>
          </a:p>
        </p:txBody>
      </p:sp>
      <p:sp>
        <p:nvSpPr>
          <p:cNvPr id="5" name="Inhaltsplatzhalter 1"/>
          <p:cNvSpPr txBox="1">
            <a:spLocks/>
          </p:cNvSpPr>
          <p:nvPr/>
        </p:nvSpPr>
        <p:spPr>
          <a:xfrm>
            <a:off x="4179984" y="2420888"/>
            <a:ext cx="4704045" cy="4176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None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9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7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5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88"/>
            <a:r>
              <a:rPr lang="nl-NL" sz="2800" b="1" dirty="0">
                <a:effectLst/>
                <a:latin typeface="Century Gothic" panose="020B050202020202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B</a:t>
            </a:r>
            <a:r>
              <a:rPr lang="nl-NL" sz="2800" b="1" dirty="0" smtClean="0">
                <a:effectLst/>
                <a:latin typeface="Century Gothic" panose="020B050202020202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esnijdenis  </a:t>
            </a:r>
            <a:r>
              <a:rPr lang="nl-NL" sz="2800" dirty="0" smtClean="0">
                <a:effectLst/>
                <a:latin typeface="Century Gothic" panose="020B050202020202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Jozua 5:2-3,9</a:t>
            </a:r>
          </a:p>
          <a:p>
            <a:pPr marL="18288"/>
            <a:r>
              <a:rPr lang="nl-NL" sz="2600" dirty="0" smtClean="0">
                <a:effectLst/>
                <a:latin typeface="Century Gothic" panose="020B050202020202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• Kolossenzen </a:t>
            </a:r>
            <a:r>
              <a:rPr lang="nl-NL" sz="2600" dirty="0">
                <a:effectLst/>
                <a:latin typeface="Century Gothic" panose="020B050202020202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2:10-11 </a:t>
            </a:r>
            <a:r>
              <a:rPr lang="nl-NL" sz="2600" dirty="0" smtClean="0">
                <a:effectLst/>
                <a:latin typeface="Century Gothic" panose="020B050202020202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           „</a:t>
            </a:r>
            <a:r>
              <a:rPr lang="nl-NL" sz="2600" dirty="0">
                <a:effectLst/>
                <a:latin typeface="Century Gothic" panose="020B050202020202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in Hem – besneden met de besnijdenis van Christus“, </a:t>
            </a:r>
            <a:endParaRPr lang="nl-NL" sz="2600" dirty="0" smtClean="0">
              <a:effectLst/>
              <a:latin typeface="Century Gothic" panose="020B0502020202020204" pitchFamily="34" charset="0"/>
              <a:ea typeface="Batang" panose="02030600000101010101" pitchFamily="18" charset="-127"/>
              <a:cs typeface="Calibri" panose="020F0502020204030204" pitchFamily="34" charset="0"/>
            </a:endParaRPr>
          </a:p>
          <a:p>
            <a:pPr marL="18288"/>
            <a:endParaRPr lang="nl-NL" sz="2600" dirty="0">
              <a:effectLst/>
              <a:latin typeface="Century Gothic" panose="020B0502020202020204" pitchFamily="34" charset="0"/>
              <a:ea typeface="Batang" panose="02030600000101010101" pitchFamily="18" charset="-127"/>
              <a:cs typeface="Calibri" panose="020F0502020204030204" pitchFamily="34" charset="0"/>
            </a:endParaRPr>
          </a:p>
          <a:p>
            <a:pPr marL="18288"/>
            <a:r>
              <a:rPr lang="nl-NL" sz="2600" dirty="0" smtClean="0">
                <a:effectLst/>
                <a:latin typeface="Century Gothic" panose="020B050202020202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• Johannes </a:t>
            </a:r>
            <a:r>
              <a:rPr lang="nl-NL" sz="2600" dirty="0">
                <a:effectLst/>
                <a:latin typeface="Century Gothic" panose="020B050202020202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15:2 „…iedere rank die vrucht draagt snoeit hij bij, opdat hij meer vruchten draagt</a:t>
            </a:r>
            <a:r>
              <a:rPr lang="nl-NL" sz="2600" dirty="0" smtClean="0">
                <a:effectLst/>
                <a:latin typeface="Century Gothic" panose="020B050202020202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.“</a:t>
            </a:r>
          </a:p>
          <a:p>
            <a:pPr marL="18288"/>
            <a:endParaRPr lang="nl-NL" sz="2600" dirty="0" smtClean="0">
              <a:effectLst/>
              <a:latin typeface="Century Gothic" panose="020B0502020202020204" pitchFamily="34" charset="0"/>
              <a:ea typeface="Batang" panose="02030600000101010101" pitchFamily="18" charset="-127"/>
              <a:cs typeface="Calibri" panose="020F0502020204030204" pitchFamily="34" charset="0"/>
            </a:endParaRPr>
          </a:p>
          <a:p>
            <a:pPr marL="18288"/>
            <a:r>
              <a:rPr lang="nl-NL" sz="2800" b="1" dirty="0" smtClean="0">
                <a:effectLst/>
                <a:latin typeface="Century Gothic" panose="020B050202020202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Viering </a:t>
            </a:r>
            <a:r>
              <a:rPr lang="nl-NL" sz="2800" b="1" dirty="0">
                <a:effectLst/>
                <a:latin typeface="Century Gothic" panose="020B050202020202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van het Pesach</a:t>
            </a:r>
            <a:endParaRPr lang="de-DE" sz="2800" b="1" dirty="0">
              <a:effectLst/>
              <a:latin typeface="Century Gothic" panose="020B0502020202020204" pitchFamily="34" charset="0"/>
              <a:ea typeface="Batang" panose="02030600000101010101" pitchFamily="18" charset="-127"/>
              <a:cs typeface="Calibri" panose="020F0502020204030204" pitchFamily="34" charset="0"/>
            </a:endParaRPr>
          </a:p>
          <a:p>
            <a:pPr marL="18288"/>
            <a:r>
              <a:rPr lang="nl-NL" sz="2600" dirty="0" smtClean="0">
                <a:effectLst/>
                <a:latin typeface="Century Gothic" panose="020B050202020202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Jozua </a:t>
            </a:r>
            <a:r>
              <a:rPr lang="nl-NL" sz="2600" dirty="0">
                <a:effectLst/>
                <a:latin typeface="Century Gothic" panose="020B050202020202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5:10-12,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30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23528" y="685801"/>
            <a:ext cx="8820472" cy="798983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nl-NL" sz="3200" b="1" u="sng" dirty="0" smtClean="0">
                <a:solidFill>
                  <a:srgbClr val="FFFF00"/>
                </a:solidFill>
                <a:effectLst/>
                <a:latin typeface="Century Gothic" panose="020B050202020202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II</a:t>
            </a:r>
            <a:r>
              <a:rPr lang="nl-NL" sz="3200" b="1" u="sng" dirty="0">
                <a:solidFill>
                  <a:srgbClr val="FFFF00"/>
                </a:solidFill>
                <a:effectLst/>
                <a:latin typeface="Century Gothic" panose="020B050202020202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. Waardoor vielen de muren van Jericho? </a:t>
            </a:r>
            <a:endParaRPr lang="de-DE" sz="3200" dirty="0">
              <a:solidFill>
                <a:srgbClr val="FFFF00"/>
              </a:solidFill>
              <a:effectLst/>
              <a:latin typeface="Century Gothic" panose="020B0502020202020204" pitchFamily="34" charset="0"/>
              <a:ea typeface="Batang" panose="02030600000101010101" pitchFamily="18" charset="-127"/>
              <a:cs typeface="Calibri" panose="020F0502020204030204" pitchFamily="34" charset="0"/>
            </a:endParaRPr>
          </a:p>
          <a:p>
            <a:endParaRPr lang="de-DE" dirty="0"/>
          </a:p>
        </p:txBody>
      </p:sp>
      <p:sp>
        <p:nvSpPr>
          <p:cNvPr id="6" name="Inhaltsplatzhalter 1"/>
          <p:cNvSpPr txBox="1">
            <a:spLocks/>
          </p:cNvSpPr>
          <p:nvPr/>
        </p:nvSpPr>
        <p:spPr>
          <a:xfrm>
            <a:off x="4186611" y="1553533"/>
            <a:ext cx="4704044" cy="50308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None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9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7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5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88"/>
            <a:r>
              <a:rPr lang="nl-NL" sz="3000" b="1" dirty="0">
                <a:effectLst/>
                <a:latin typeface="Century Gothic" panose="020B050202020202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2</a:t>
            </a:r>
            <a:r>
              <a:rPr lang="nl-NL" sz="3000" b="1" dirty="0" smtClean="0">
                <a:effectLst/>
                <a:latin typeface="Century Gothic" panose="020B050202020202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. Door </a:t>
            </a:r>
            <a:r>
              <a:rPr lang="nl-NL" sz="3000" b="1" dirty="0">
                <a:effectLst/>
                <a:latin typeface="Century Gothic" panose="020B050202020202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persoonlijke ontmoeting met de Heer der Heren </a:t>
            </a:r>
            <a:r>
              <a:rPr lang="nl-NL" sz="3000" b="1" dirty="0" smtClean="0">
                <a:effectLst/>
                <a:latin typeface="Century Gothic" panose="020B050202020202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 </a:t>
            </a:r>
          </a:p>
          <a:p>
            <a:pPr marL="18288"/>
            <a:r>
              <a:rPr lang="nl-NL" sz="2800" dirty="0" smtClean="0">
                <a:effectLst/>
                <a:latin typeface="Century Gothic" panose="020B050202020202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Jozua 5:13-15</a:t>
            </a:r>
            <a:endParaRPr lang="nl-NL" sz="2800" dirty="0">
              <a:effectLst/>
              <a:latin typeface="Century Gothic" panose="020B0502020202020204" pitchFamily="34" charset="0"/>
              <a:ea typeface="Batang" panose="02030600000101010101" pitchFamily="18" charset="-127"/>
              <a:cs typeface="Calibri" panose="020F0502020204030204" pitchFamily="34" charset="0"/>
            </a:endParaRPr>
          </a:p>
          <a:p>
            <a:pPr marL="475488" indent="-457200">
              <a:buFont typeface="Arial" panose="020B0604020202020204" pitchFamily="34" charset="0"/>
              <a:buChar char="•"/>
            </a:pPr>
            <a:endParaRPr lang="de-DE" sz="3200" dirty="0" smtClean="0">
              <a:effectLst/>
              <a:latin typeface="Century Gothic" panose="020B0502020202020204" pitchFamily="34" charset="0"/>
              <a:ea typeface="Batang" panose="02030600000101010101" pitchFamily="18" charset="-127"/>
              <a:cs typeface="Calibri" panose="020F0502020204030204" pitchFamily="34" charset="0"/>
            </a:endParaRPr>
          </a:p>
          <a:p>
            <a:pPr marL="475488" indent="-457200">
              <a:buFont typeface="Arial" panose="020B0604020202020204" pitchFamily="34" charset="0"/>
              <a:buChar char="•"/>
            </a:pPr>
            <a:endParaRPr lang="de-DE" sz="3200" dirty="0" smtClean="0">
              <a:effectLst/>
              <a:latin typeface="Century Gothic" panose="020B0502020202020204" pitchFamily="34" charset="0"/>
              <a:ea typeface="Batang" panose="02030600000101010101" pitchFamily="18" charset="-127"/>
              <a:cs typeface="Calibri" panose="020F0502020204030204" pitchFamily="34" charset="0"/>
            </a:endParaRPr>
          </a:p>
          <a:p>
            <a:pPr marL="18288" lvl="0">
              <a:spcBef>
                <a:spcPts val="0"/>
              </a:spcBef>
              <a:buSzTx/>
            </a:pPr>
            <a:r>
              <a:rPr lang="nl-NL" sz="3000" b="1" dirty="0">
                <a:solidFill>
                  <a:prstClr val="white"/>
                </a:solidFill>
                <a:effectLst/>
                <a:latin typeface="Century Gothic" panose="020B050202020202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3. Door in geloof te gehoorzamen aan Gods eenvoudige strategie</a:t>
            </a:r>
          </a:p>
          <a:p>
            <a:pPr marL="475488" lvl="0" indent="-457200">
              <a:spcBef>
                <a:spcPts val="0"/>
              </a:spcBef>
              <a:buSzTx/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prstClr val="white"/>
                </a:solidFill>
                <a:effectLst/>
                <a:latin typeface="Century Gothic" panose="020B050202020202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Jozua 6:2</a:t>
            </a:r>
          </a:p>
          <a:p>
            <a:pPr marL="475488" lvl="0" indent="-457200">
              <a:spcBef>
                <a:spcPts val="0"/>
              </a:spcBef>
              <a:buSzTx/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prstClr val="white"/>
                </a:solidFill>
                <a:effectLst/>
                <a:latin typeface="Century Gothic" panose="020B050202020202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Jozua </a:t>
            </a:r>
            <a:r>
              <a:rPr lang="nl-NL" sz="2800" dirty="0" smtClean="0">
                <a:solidFill>
                  <a:prstClr val="white"/>
                </a:solidFill>
                <a:effectLst/>
                <a:latin typeface="Century Gothic" panose="020B050202020202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6:3-5</a:t>
            </a:r>
          </a:p>
          <a:p>
            <a:pPr marL="475488" lvl="0" indent="-457200">
              <a:spcBef>
                <a:spcPts val="0"/>
              </a:spcBef>
              <a:buSzTx/>
              <a:buFont typeface="Arial" panose="020B0604020202020204" pitchFamily="34" charset="0"/>
              <a:buChar char="•"/>
            </a:pPr>
            <a:r>
              <a:rPr lang="nl-NL" sz="2800" dirty="0" smtClean="0">
                <a:solidFill>
                  <a:prstClr val="white"/>
                </a:solidFill>
                <a:effectLst/>
                <a:latin typeface="Century Gothic" panose="020B050202020202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Mt 7.7-11</a:t>
            </a:r>
            <a:endParaRPr lang="nl-NL" sz="2800" dirty="0">
              <a:solidFill>
                <a:prstClr val="white"/>
              </a:solidFill>
              <a:effectLst/>
              <a:latin typeface="Century Gothic" panose="020B0502020202020204" pitchFamily="34" charset="0"/>
              <a:ea typeface="Batang" panose="02030600000101010101" pitchFamily="18" charset="-127"/>
              <a:cs typeface="Calibri" panose="020F0502020204030204" pitchFamily="34" charset="0"/>
            </a:endParaRPr>
          </a:p>
        </p:txBody>
      </p:sp>
      <p:sp>
        <p:nvSpPr>
          <p:cNvPr id="5" name="Inhaltsplatzhalter 1"/>
          <p:cNvSpPr txBox="1">
            <a:spLocks/>
          </p:cNvSpPr>
          <p:nvPr/>
        </p:nvSpPr>
        <p:spPr>
          <a:xfrm>
            <a:off x="4179984" y="2791911"/>
            <a:ext cx="4704045" cy="709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None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9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7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5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88"/>
            <a:endParaRPr lang="nl-NL" sz="2800" dirty="0" smtClean="0">
              <a:effectLst/>
              <a:latin typeface="Century Gothic" panose="020B0502020202020204" pitchFamily="34" charset="0"/>
              <a:ea typeface="Batang" panose="02030600000101010101" pitchFamily="18" charset="-127"/>
              <a:cs typeface="Calibri" panose="020F0502020204030204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9" y="1553533"/>
            <a:ext cx="3847159" cy="23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9" y="4149080"/>
            <a:ext cx="3847159" cy="256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452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23528" y="685801"/>
            <a:ext cx="8820472" cy="798983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nl-NL" sz="3200" b="1" u="sng" dirty="0" smtClean="0">
                <a:solidFill>
                  <a:srgbClr val="FFFF00"/>
                </a:solidFill>
                <a:effectLst/>
                <a:latin typeface="Century Gothic" panose="020B050202020202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II</a:t>
            </a:r>
            <a:r>
              <a:rPr lang="nl-NL" sz="3200" b="1" u="sng" dirty="0">
                <a:solidFill>
                  <a:srgbClr val="FFFF00"/>
                </a:solidFill>
                <a:effectLst/>
                <a:latin typeface="Century Gothic" panose="020B050202020202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. Waardoor vielen de muren van Jericho? </a:t>
            </a:r>
            <a:endParaRPr lang="de-DE" sz="3200" dirty="0">
              <a:solidFill>
                <a:srgbClr val="FFFF00"/>
              </a:solidFill>
              <a:effectLst/>
              <a:latin typeface="Century Gothic" panose="020B0502020202020204" pitchFamily="34" charset="0"/>
              <a:ea typeface="Batang" panose="02030600000101010101" pitchFamily="18" charset="-127"/>
              <a:cs typeface="Calibri" panose="020F0502020204030204" pitchFamily="34" charset="0"/>
            </a:endParaRPr>
          </a:p>
          <a:p>
            <a:endParaRPr lang="de-D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69" y="4147506"/>
            <a:ext cx="3645360" cy="256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Inhaltsplatzhalter 1"/>
          <p:cNvSpPr txBox="1">
            <a:spLocks/>
          </p:cNvSpPr>
          <p:nvPr/>
        </p:nvSpPr>
        <p:spPr>
          <a:xfrm>
            <a:off x="4222875" y="1760676"/>
            <a:ext cx="4704044" cy="39481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None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9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7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5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88"/>
            <a:r>
              <a:rPr lang="nl-NL" sz="2800" b="1" dirty="0">
                <a:effectLst/>
                <a:latin typeface="Century Gothic" panose="020B050202020202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4</a:t>
            </a:r>
            <a:r>
              <a:rPr lang="nl-NL" sz="2800" b="1" dirty="0" smtClean="0">
                <a:effectLst/>
                <a:latin typeface="Century Gothic" panose="020B050202020202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. Door </a:t>
            </a:r>
            <a:r>
              <a:rPr lang="nl-NL" sz="2800" b="1" dirty="0">
                <a:effectLst/>
                <a:latin typeface="Century Gothic" panose="020B050202020202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de eenheid van het volk</a:t>
            </a:r>
          </a:p>
          <a:p>
            <a:pPr marL="18288"/>
            <a:r>
              <a:rPr lang="nl-NL" sz="2600" dirty="0" smtClean="0">
                <a:effectLst/>
                <a:latin typeface="Century Gothic" panose="020B050202020202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Jozua 6:14</a:t>
            </a:r>
          </a:p>
          <a:p>
            <a:pPr marL="18288"/>
            <a:endParaRPr lang="nl-NL" sz="2800" dirty="0">
              <a:effectLst/>
              <a:latin typeface="Century Gothic" panose="020B0502020202020204" pitchFamily="34" charset="0"/>
              <a:ea typeface="Batang" panose="02030600000101010101" pitchFamily="18" charset="-127"/>
              <a:cs typeface="Calibri" panose="020F0502020204030204" pitchFamily="34" charset="0"/>
            </a:endParaRPr>
          </a:p>
          <a:p>
            <a:pPr marL="475488" indent="-457200">
              <a:buFont typeface="Arial" panose="020B0604020202020204" pitchFamily="34" charset="0"/>
              <a:buChar char="•"/>
            </a:pPr>
            <a:endParaRPr lang="de-DE" sz="3200" dirty="0" smtClean="0">
              <a:effectLst/>
              <a:latin typeface="Century Gothic" panose="020B0502020202020204" pitchFamily="34" charset="0"/>
              <a:ea typeface="Batang" panose="02030600000101010101" pitchFamily="18" charset="-127"/>
              <a:cs typeface="Calibri" panose="020F0502020204030204" pitchFamily="34" charset="0"/>
            </a:endParaRPr>
          </a:p>
          <a:p>
            <a:pPr marL="475488" indent="-457200">
              <a:buFont typeface="Arial" panose="020B0604020202020204" pitchFamily="34" charset="0"/>
              <a:buChar char="•"/>
            </a:pPr>
            <a:endParaRPr lang="de-DE" sz="3200" dirty="0" smtClean="0">
              <a:effectLst/>
              <a:latin typeface="Century Gothic" panose="020B0502020202020204" pitchFamily="34" charset="0"/>
              <a:ea typeface="Batang" panose="02030600000101010101" pitchFamily="18" charset="-127"/>
              <a:cs typeface="Calibri" panose="020F0502020204030204" pitchFamily="34" charset="0"/>
            </a:endParaRPr>
          </a:p>
          <a:p>
            <a:r>
              <a:rPr lang="nl-NL" sz="2800" b="1" dirty="0">
                <a:effectLst/>
                <a:latin typeface="Century Gothic" panose="020B0502020202020204" pitchFamily="34" charset="0"/>
              </a:rPr>
              <a:t>5. Door geloof </a:t>
            </a:r>
          </a:p>
          <a:p>
            <a:r>
              <a:rPr lang="nl-NL" sz="2600" dirty="0" smtClean="0">
                <a:effectLst/>
                <a:latin typeface="Century Gothic" panose="020B0502020202020204" pitchFamily="34" charset="0"/>
              </a:rPr>
              <a:t>Hebreeën </a:t>
            </a:r>
            <a:r>
              <a:rPr lang="nl-NL" sz="2600" dirty="0" smtClean="0">
                <a:effectLst/>
                <a:latin typeface="Century Gothic" panose="020B0502020202020204" pitchFamily="34" charset="0"/>
              </a:rPr>
              <a:t>11:30; 4:2,6</a:t>
            </a:r>
            <a:endParaRPr lang="nl-NL" sz="2600" dirty="0">
              <a:effectLst/>
              <a:latin typeface="Century Gothic" panose="020B0502020202020204" pitchFamily="34" charset="0"/>
            </a:endParaRPr>
          </a:p>
          <a:p>
            <a:endParaRPr lang="de-DE" dirty="0"/>
          </a:p>
        </p:txBody>
      </p:sp>
      <p:sp>
        <p:nvSpPr>
          <p:cNvPr id="5" name="Inhaltsplatzhalter 1"/>
          <p:cNvSpPr txBox="1">
            <a:spLocks/>
          </p:cNvSpPr>
          <p:nvPr/>
        </p:nvSpPr>
        <p:spPr>
          <a:xfrm>
            <a:off x="4179984" y="2791911"/>
            <a:ext cx="4704045" cy="709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None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9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7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5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88"/>
            <a:endParaRPr lang="nl-NL" sz="2800" dirty="0" smtClean="0">
              <a:effectLst/>
              <a:latin typeface="Century Gothic" panose="020B0502020202020204" pitchFamily="34" charset="0"/>
              <a:ea typeface="Batang" panose="02030600000101010101" pitchFamily="18" charset="-127"/>
              <a:cs typeface="Calibri" panose="020F050202020403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69" y="1684649"/>
            <a:ext cx="3645359" cy="205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147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23528" y="685801"/>
            <a:ext cx="8820472" cy="798983"/>
          </a:xfrm>
        </p:spPr>
        <p:txBody>
          <a:bodyPr>
            <a:normAutofit fontScale="92500"/>
          </a:bodyPr>
          <a:lstStyle/>
          <a:p>
            <a:pPr marL="18288" indent="0">
              <a:buNone/>
            </a:pPr>
            <a:r>
              <a:rPr lang="nl-NL" sz="3200" b="1" u="sng" dirty="0" smtClean="0">
                <a:solidFill>
                  <a:srgbClr val="FFFF00"/>
                </a:solidFill>
                <a:effectLst/>
                <a:latin typeface="Century Gothic" panose="020B050202020202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III</a:t>
            </a:r>
            <a:r>
              <a:rPr lang="nl-NL" sz="3200" b="1" u="sng" dirty="0">
                <a:solidFill>
                  <a:srgbClr val="FFFF00"/>
                </a:solidFill>
                <a:effectLst/>
                <a:latin typeface="Century Gothic" panose="020B050202020202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. Ben jij bereid om Jericho te overwinnen?? </a:t>
            </a:r>
            <a:endParaRPr lang="de-DE" sz="3200" dirty="0">
              <a:solidFill>
                <a:srgbClr val="FFFF00"/>
              </a:solidFill>
              <a:effectLst/>
              <a:latin typeface="Century Gothic" panose="020B0502020202020204" pitchFamily="34" charset="0"/>
              <a:ea typeface="Batang" panose="02030600000101010101" pitchFamily="18" charset="-127"/>
              <a:cs typeface="Calibri" panose="020F0502020204030204" pitchFamily="34" charset="0"/>
            </a:endParaRPr>
          </a:p>
          <a:p>
            <a:endParaRPr lang="de-D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484784"/>
            <a:ext cx="5400599" cy="3793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Inhaltsplatzhalter 1"/>
          <p:cNvSpPr txBox="1">
            <a:spLocks/>
          </p:cNvSpPr>
          <p:nvPr/>
        </p:nvSpPr>
        <p:spPr>
          <a:xfrm>
            <a:off x="4216248" y="1497029"/>
            <a:ext cx="4704044" cy="39481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None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9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7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5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5" name="Inhaltsplatzhalter 1"/>
          <p:cNvSpPr txBox="1">
            <a:spLocks/>
          </p:cNvSpPr>
          <p:nvPr/>
        </p:nvSpPr>
        <p:spPr>
          <a:xfrm>
            <a:off x="4179984" y="2791911"/>
            <a:ext cx="4704045" cy="709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None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9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7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5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88"/>
            <a:endParaRPr lang="nl-NL" sz="2800" dirty="0" smtClean="0">
              <a:effectLst/>
              <a:latin typeface="Century Gothic" panose="020B0502020202020204" pitchFamily="34" charset="0"/>
              <a:ea typeface="Batang" panose="02030600000101010101" pitchFamily="18" charset="-12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64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r">
  <a:themeElements>
    <a:clrScheme name="Elementar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r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0</TotalTime>
  <Words>197</Words>
  <Application>Microsoft Office PowerPoint</Application>
  <PresentationFormat>Bildschirmpräsentation (4:3)</PresentationFormat>
  <Paragraphs>47</Paragraphs>
  <Slides>12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Elementar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Stefan Roß</dc:creator>
  <cp:lastModifiedBy>Stefan Roß</cp:lastModifiedBy>
  <cp:revision>60</cp:revision>
  <dcterms:created xsi:type="dcterms:W3CDTF">2017-08-05T08:24:36Z</dcterms:created>
  <dcterms:modified xsi:type="dcterms:W3CDTF">2017-08-06T06:31:12Z</dcterms:modified>
</cp:coreProperties>
</file>