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94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70" r:id="rId13"/>
    <p:sldId id="295" r:id="rId14"/>
    <p:sldId id="274" r:id="rId15"/>
    <p:sldId id="265" r:id="rId16"/>
    <p:sldId id="275" r:id="rId17"/>
    <p:sldId id="269" r:id="rId18"/>
    <p:sldId id="276" r:id="rId19"/>
    <p:sldId id="277" r:id="rId20"/>
    <p:sldId id="278" r:id="rId21"/>
    <p:sldId id="279" r:id="rId22"/>
    <p:sldId id="284" r:id="rId23"/>
    <p:sldId id="285" r:id="rId24"/>
    <p:sldId id="288" r:id="rId25"/>
    <p:sldId id="280" r:id="rId26"/>
    <p:sldId id="281" r:id="rId27"/>
    <p:sldId id="286" r:id="rId28"/>
  </p:sldIdLst>
  <p:sldSz cx="9144000" cy="6858000" type="screen4x3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8" y="1122371"/>
            <a:ext cx="6858051" cy="23876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8" y="3602064"/>
            <a:ext cx="6858051" cy="165577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5" y="365128"/>
            <a:ext cx="7886758" cy="5811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2" y="1709751"/>
            <a:ext cx="7886758" cy="285275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2" y="4589497"/>
            <a:ext cx="7886758" cy="150019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5" y="1825638"/>
            <a:ext cx="3886229" cy="43513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84" y="1825638"/>
            <a:ext cx="3886229" cy="43513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6" y="365128"/>
            <a:ext cx="7886758" cy="1325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6" y="1681175"/>
            <a:ext cx="3868369" cy="8239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6" y="2505093"/>
            <a:ext cx="3868369" cy="36846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84" y="1681175"/>
            <a:ext cx="3887420" cy="8239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84" y="2505093"/>
            <a:ext cx="3887420" cy="36846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6" y="457203"/>
            <a:ext cx="2949200" cy="16002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420" y="987432"/>
            <a:ext cx="4629184" cy="48736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6" y="2057415"/>
            <a:ext cx="2949200" cy="38116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723" y="365128"/>
            <a:ext cx="1971690" cy="58118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365128"/>
            <a:ext cx="5800768" cy="581188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5" y="365128"/>
            <a:ext cx="7886758" cy="1325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5" y="1825638"/>
            <a:ext cx="7886758" cy="4351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5" y="6356397"/>
            <a:ext cx="2057415" cy="365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72" y="6356397"/>
            <a:ext cx="3086123" cy="365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98" y="6356397"/>
            <a:ext cx="2057415" cy="365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nl-BE" altLang="en-US"/>
              <a:t>dont waste YLife</a:t>
            </a:r>
            <a:endParaRPr lang="nl-BE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90" y="787403"/>
            <a:ext cx="7886758" cy="1325573"/>
          </a:xfrm>
        </p:spPr>
        <p:txBody>
          <a:bodyPr/>
          <a:p>
            <a:pPr algn="ctr"/>
            <a:r>
              <a:rPr lang="nl-BE" altLang="en-US"/>
              <a:t>Het ultieme doel in ons leven is niet enkel ...</a:t>
            </a:r>
            <a:endParaRPr lang="nl-BE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65125"/>
            <a:ext cx="8606155" cy="1325880"/>
          </a:xfrm>
        </p:spPr>
        <p:txBody>
          <a:bodyPr/>
          <a:p>
            <a:r>
              <a:rPr lang="nl-BE" altLang="en-US" sz="3600">
                <a:latin typeface="+mn-ea"/>
                <a:ea typeface="+mn-ea"/>
              </a:rPr>
              <a:t>iets wat we van jongs af aan al oefenen..</a:t>
            </a:r>
            <a:endParaRPr lang="nl-BE" altLang="en-US" sz="3600">
              <a:latin typeface="+mn-ea"/>
              <a:ea typeface="+mn-ea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985" y="2383790"/>
            <a:ext cx="3905885" cy="25977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65125"/>
            <a:ext cx="8606155" cy="1325880"/>
          </a:xfrm>
        </p:spPr>
        <p:txBody>
          <a:bodyPr/>
          <a:p>
            <a:r>
              <a:rPr lang="nl-BE" altLang="en-US" sz="3600">
                <a:latin typeface="+mn-ea"/>
                <a:ea typeface="+mn-ea"/>
              </a:rPr>
              <a:t>iets wat we van jongs af aan al oefenen..</a:t>
            </a:r>
            <a:endParaRPr lang="nl-BE" altLang="en-US" sz="3600">
              <a:latin typeface="+mn-ea"/>
              <a:ea typeface="+mn-ea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985" y="2383790"/>
            <a:ext cx="3905885" cy="25977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569369" y="1794535"/>
            <a:ext cx="5794375" cy="767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nl-BE" altLang="en-US" sz="4400"/>
              <a:t>om op latere leeftijd...</a:t>
            </a:r>
            <a:endParaRPr lang="nl-BE" altLang="en-US" sz="4400"/>
          </a:p>
        </p:txBody>
      </p:sp>
      <p:pic>
        <p:nvPicPr>
          <p:cNvPr id="6" name="Content Placeholder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5984" y="3157880"/>
            <a:ext cx="4454525" cy="29730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5725" y="27940"/>
            <a:ext cx="3966210" cy="2239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" y="152400"/>
            <a:ext cx="4911725" cy="1325880"/>
          </a:xfrm>
        </p:spPr>
        <p:txBody>
          <a:bodyPr/>
          <a:p>
            <a:r>
              <a:rPr lang="nl-BE" altLang="en-US" sz="3200"/>
              <a:t>Wetende dat de wereld lijd?</a:t>
            </a:r>
            <a:endParaRPr lang="nl-BE" altLang="en-US" sz="32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995" y="1317625"/>
            <a:ext cx="5078730" cy="949325"/>
          </a:xfrm>
        </p:spPr>
        <p:txBody>
          <a:bodyPr>
            <a:normAutofit/>
          </a:bodyPr>
          <a:p>
            <a:pPr marL="0" indent="0" algn="ctr">
              <a:buNone/>
            </a:pPr>
            <a:r>
              <a:rPr lang="nl-BE" altLang="en-US" sz="1800">
                <a:sym typeface="+mn-ea"/>
              </a:rPr>
              <a:t>Do we blind ourselves to live a quite live, don't bother me with all this misery. I can't help it they were born in the wrong continent!</a:t>
            </a:r>
            <a:endParaRPr lang="nl-BE" altLang="en-US" sz="1800">
              <a:sym typeface="+mn-ea"/>
            </a:endParaRPr>
          </a:p>
          <a:p>
            <a:pPr marL="0" indent="0" algn="ctr">
              <a:buNone/>
            </a:pPr>
            <a:endParaRPr lang="nl-BE" altLang="en-US" sz="2000">
              <a:sym typeface="+mn-ea"/>
            </a:endParaRPr>
          </a:p>
          <a:p>
            <a:pPr marL="0" indent="0" algn="ctr">
              <a:buNone/>
            </a:pPr>
            <a:endParaRPr lang="nl-BE" altLang="en-US" sz="2400">
              <a:sym typeface="+mn-ea"/>
            </a:endParaRPr>
          </a:p>
          <a:p>
            <a:pPr marL="0" indent="0" algn="ctr">
              <a:buNone/>
            </a:pPr>
            <a:endParaRPr lang="nl-BE" altLang="en-US" sz="2400"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" y="2378075"/>
            <a:ext cx="3157220" cy="2101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4612005"/>
            <a:ext cx="3373120" cy="2245360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330" y="4632960"/>
            <a:ext cx="2935605" cy="22028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9689" y="2377465"/>
            <a:ext cx="2606675" cy="210248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8890" y="4998085"/>
            <a:ext cx="1616710" cy="10693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nl-BE" altLang="en-US" sz="1600">
                <a:sym typeface="+mn-ea"/>
              </a:rPr>
              <a:t>Yeah I've seen the tsunamy on the news, it was so cool! </a:t>
            </a:r>
            <a:endParaRPr lang="nl-BE" altLang="en-US" sz="1600">
              <a:sym typeface="+mn-ea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998720" y="4632960"/>
            <a:ext cx="1166495" cy="2288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nl-BE" altLang="en-US">
                <a:sym typeface="+mn-ea"/>
              </a:rPr>
              <a:t>Yeah poor people...   (and remain in your rocking-chair)</a:t>
            </a:r>
            <a:endParaRPr lang="nl-BE" altLang="en-US">
              <a:sym typeface="+mn-ea"/>
            </a:endParaRPr>
          </a:p>
          <a:p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6473190" y="2660015"/>
            <a:ext cx="2214245" cy="119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nl-BE" altLang="en-US">
                <a:sym typeface="+mn-ea"/>
              </a:rPr>
              <a:t>They have just bad luck, what can I do about it..?</a:t>
            </a:r>
            <a:endParaRPr lang="nl-BE" altLang="en-US">
              <a:sym typeface="+mn-ea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nl-BE" altLang="en-US"/>
              <a:t>Wat is dan dat goede en volmaakte dat God van ons wilt?</a:t>
            </a:r>
            <a:endParaRPr lang="nl-BE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5510"/>
            <a:ext cx="7886700" cy="4001770"/>
          </a:xfrm>
        </p:spPr>
        <p:txBody>
          <a:bodyPr/>
          <a:p>
            <a:pPr marL="0" indent="0">
              <a:buNone/>
            </a:pPr>
            <a:r>
              <a:rPr lang="nl-BE" altLang="en-US"/>
              <a:t>Enkel genieten?</a:t>
            </a:r>
            <a:endParaRPr lang="nl-BE" altLang="en-US"/>
          </a:p>
          <a:p>
            <a:pPr marL="0" indent="0">
              <a:buNone/>
            </a:pPr>
            <a:endParaRPr lang="nl-BE" altLang="en-US"/>
          </a:p>
          <a:p>
            <a:pPr marL="0" indent="0">
              <a:buNone/>
            </a:pPr>
            <a:r>
              <a:rPr lang="nl-BE" altLang="en-US" sz="2400" i="1"/>
              <a:t>(Ja we mogen van de vrucht van de opbrengst genieten, cfr Markus niet alleen geestelijk:-)</a:t>
            </a:r>
            <a:endParaRPr lang="nl-BE" altLang="en-US" sz="2400" i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5" y="186058"/>
            <a:ext cx="7886758" cy="1325573"/>
          </a:xfrm>
        </p:spPr>
        <p:txBody>
          <a:bodyPr/>
          <a:p>
            <a:r>
              <a:rPr lang="nl-BE" altLang="en-US"/>
              <a:t>Op pensioen gaan?</a:t>
            </a:r>
            <a:endParaRPr lang="nl-BE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220" y="1511935"/>
            <a:ext cx="8152130" cy="5172710"/>
          </a:xfrm>
        </p:spPr>
        <p:txBody>
          <a:bodyPr>
            <a:normAutofit fontScale="80000"/>
          </a:bodyPr>
          <a:p>
            <a:r>
              <a:rPr lang="nl-BE" altLang="en-US"/>
              <a:t>Genieten van ons leven terwijl de rest van de wereld lijdt?</a:t>
            </a:r>
            <a:endParaRPr lang="nl-BE" altLang="en-US"/>
          </a:p>
          <a:p>
            <a:r>
              <a:rPr lang="nl-BE" altLang="en-US"/>
              <a:t>Is dat ons doel in het leven?</a:t>
            </a:r>
            <a:endParaRPr lang="nl-BE" altLang="en-US"/>
          </a:p>
          <a:p>
            <a:endParaRPr lang="nl-BE" altLang="en-US"/>
          </a:p>
          <a:p>
            <a:r>
              <a:rPr lang="nl-BE" altLang="en-US"/>
              <a:t>Christus kwam in de wereld om er een betere plaats van te maken!</a:t>
            </a:r>
            <a:endParaRPr lang="nl-BE" altLang="en-US"/>
          </a:p>
          <a:p>
            <a:r>
              <a:rPr lang="nl-BE" altLang="en-US"/>
              <a:t>Wat doe ik? </a:t>
            </a:r>
            <a:endParaRPr lang="nl-BE" altLang="en-US"/>
          </a:p>
          <a:p>
            <a:pPr marL="800100" lvl="1" indent="-342900"/>
            <a:r>
              <a:rPr lang="nl-BE" altLang="en-US"/>
              <a:t>genieten van het leven</a:t>
            </a:r>
            <a:endParaRPr lang="nl-BE" altLang="en-US"/>
          </a:p>
          <a:p>
            <a:pPr marL="800100" lvl="1" indent="-342900"/>
            <a:r>
              <a:rPr lang="nl-BE" altLang="en-US"/>
              <a:t>gaan drinken met vrienden</a:t>
            </a:r>
            <a:endParaRPr lang="nl-BE" altLang="en-US"/>
          </a:p>
          <a:p>
            <a:pPr marL="800100" lvl="1" indent="-342900"/>
            <a:r>
              <a:rPr lang="nl-BE" altLang="en-US"/>
              <a:t>naar de beste restaurants gaan</a:t>
            </a:r>
            <a:endParaRPr lang="nl-BE" altLang="en-US"/>
          </a:p>
          <a:p>
            <a:pPr marL="800100" lvl="1" indent="-342900"/>
            <a:r>
              <a:rPr lang="nl-BE" altLang="en-US"/>
              <a:t>naar de cinema gaan</a:t>
            </a:r>
            <a:endParaRPr lang="nl-BE" altLang="en-US"/>
          </a:p>
          <a:p>
            <a:pPr marL="800100" lvl="1" indent="-342900"/>
            <a:r>
              <a:rPr lang="nl-BE" altLang="en-US"/>
              <a:t>de grootste auto kopen (die ik kan kopen)</a:t>
            </a:r>
            <a:endParaRPr lang="nl-BE" altLang="en-US"/>
          </a:p>
          <a:p>
            <a:pPr marL="800100" lvl="1" indent="-342900"/>
            <a:r>
              <a:rPr lang="nl-BE" altLang="en-US"/>
              <a:t>het beste HiFi-systeem kopen </a:t>
            </a:r>
            <a:endParaRPr lang="nl-BE" altLang="en-US"/>
          </a:p>
          <a:p>
            <a:pPr marL="800100" lvl="1" indent="-342900"/>
            <a:r>
              <a:rPr lang="nl-BE" altLang="en-US"/>
              <a:t>een </a:t>
            </a:r>
            <a:r>
              <a:rPr lang="nl-BE" altLang="en-US">
                <a:sym typeface="+mn-ea"/>
              </a:rPr>
              <a:t>i'm phone of een smarter phone then I am kopen</a:t>
            </a:r>
            <a:endParaRPr lang="nl-BE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560000">
            <a:off x="4001169" y="-352400"/>
            <a:ext cx="1905000" cy="260604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10569" y="2870225"/>
            <a:ext cx="2918460" cy="3810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19200000">
            <a:off x="3274729" y="859815"/>
            <a:ext cx="1971040" cy="24936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2620" y="603885"/>
            <a:ext cx="7677150" cy="53701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nl-BE" altLang="en-US"/>
              <a:t>Wat deed Jezus?</a:t>
            </a:r>
            <a:endParaRPr lang="nl-BE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r>
              <a:rPr lang="nl-BE" altLang="en-US"/>
              <a:t>Hij onderwees het volk</a:t>
            </a:r>
            <a:endParaRPr lang="nl-BE" altLang="en-US"/>
          </a:p>
          <a:p>
            <a:r>
              <a:rPr lang="nl-BE" altLang="en-US"/>
              <a:t>Hij onderwees de apostelen</a:t>
            </a:r>
            <a:endParaRPr lang="nl-BE" altLang="en-US"/>
          </a:p>
          <a:p>
            <a:r>
              <a:rPr lang="nl-BE" altLang="en-US"/>
              <a:t>Hij genas de zieken</a:t>
            </a:r>
            <a:endParaRPr lang="nl-BE" altLang="en-US"/>
          </a:p>
          <a:p>
            <a:r>
              <a:rPr lang="nl-BE" altLang="en-US"/>
              <a:t>Hij voede de hongerigen</a:t>
            </a:r>
            <a:endParaRPr lang="nl-BE" altLang="en-US"/>
          </a:p>
          <a:p>
            <a:r>
              <a:rPr lang="nl-BE" altLang="en-US"/>
              <a:t>Hij gaf Leven aan wie veroordeeld waren</a:t>
            </a:r>
            <a:endParaRPr lang="nl-BE" altLang="en-US"/>
          </a:p>
          <a:p>
            <a:r>
              <a:rPr lang="nl-BE" altLang="en-US"/>
              <a:t>Hij bevrijde mensen die gebonden waren </a:t>
            </a:r>
            <a:endParaRPr lang="nl-BE" altLang="en-US"/>
          </a:p>
          <a:p>
            <a:endParaRPr lang="nl-BE" altLang="en-US"/>
          </a:p>
          <a:p>
            <a:pPr marL="0" indent="0">
              <a:buNone/>
            </a:pPr>
            <a:r>
              <a:rPr lang="nl-BE" altLang="en-US"/>
              <a:t>Hij leefde tot eer en glorie van Zijn Vader. </a:t>
            </a:r>
            <a:endParaRPr lang="nl-BE" altLang="en-US"/>
          </a:p>
          <a:p>
            <a:pPr marL="0" indent="0">
              <a:buNone/>
            </a:pPr>
            <a:r>
              <a:rPr lang="nl-BE" altLang="en-US"/>
              <a:t>Hijzelf was </a:t>
            </a:r>
            <a:r>
              <a:rPr lang="en-US">
                <a:sym typeface="+mn-ea"/>
              </a:rPr>
              <a:t>een levend, heilig en God welgevallig offer</a:t>
            </a:r>
            <a:r>
              <a:rPr lang="nl-BE" altLang="en-US">
                <a:sym typeface="+mn-ea"/>
              </a:rPr>
              <a:t>.</a:t>
            </a:r>
            <a:r>
              <a:rPr lang="en-US">
                <a:sym typeface="+mn-ea"/>
              </a:rPr>
              <a:t> </a:t>
            </a:r>
            <a:endParaRPr lang="en-US">
              <a:sym typeface="+mn-ea"/>
            </a:endParaRPr>
          </a:p>
          <a:p>
            <a:pPr marL="0" indent="0">
              <a:buNone/>
            </a:pPr>
            <a:r>
              <a:rPr lang="nl-BE" altLang="en-US"/>
              <a:t>Hij stond in </a:t>
            </a:r>
            <a:r>
              <a:rPr lang="nl-BE" altLang="en-US" b="1" u="sng"/>
              <a:t>God's dienst</a:t>
            </a:r>
            <a:r>
              <a:rPr lang="nl-BE" altLang="en-US"/>
              <a:t>!</a:t>
            </a:r>
            <a:endParaRPr lang="nl-BE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3815" y="517525"/>
            <a:ext cx="9056370" cy="566039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155734" y="1031900"/>
            <a:ext cx="44278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nl-BE" altLang="en-US" sz="4000">
                <a:solidFill>
                  <a:schemeClr val="bg1"/>
                </a:solidFill>
              </a:rPr>
              <a:t>Be the </a:t>
            </a:r>
            <a:endParaRPr lang="nl-BE" altLang="en-US" sz="4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5" y="582298"/>
            <a:ext cx="7886758" cy="1325573"/>
          </a:xfrm>
        </p:spPr>
        <p:txBody>
          <a:bodyPr/>
          <a:p>
            <a:r>
              <a:rPr lang="nl-BE" altLang="en-US"/>
              <a:t>Geniet!</a:t>
            </a:r>
            <a:endParaRPr lang="nl-BE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35835"/>
            <a:ext cx="7886700" cy="3373755"/>
          </a:xfrm>
        </p:spPr>
        <p:txBody>
          <a:bodyPr/>
          <a:p>
            <a:r>
              <a:rPr lang="nl-BE" altLang="en-US">
                <a:sym typeface="+mn-ea"/>
              </a:rPr>
              <a:t>Prediker 11:9 (HTB)</a:t>
            </a:r>
            <a:endParaRPr lang="nl-BE" altLang="en-US"/>
          </a:p>
          <a:p>
            <a:pPr marL="0" indent="0">
              <a:buNone/>
            </a:pPr>
            <a:r>
              <a:rPr lang="nl-BE" altLang="en-US">
                <a:sym typeface="+mn-ea"/>
              </a:rPr>
              <a:t>Jongeman, het is heerlijk om jong te zijn! </a:t>
            </a:r>
            <a:r>
              <a:rPr lang="nl-BE" altLang="en-US" b="1">
                <a:sym typeface="+mn-ea"/>
              </a:rPr>
              <a:t>Geniet </a:t>
            </a:r>
            <a:r>
              <a:rPr lang="nl-BE" altLang="en-US">
                <a:sym typeface="+mn-ea"/>
              </a:rPr>
              <a:t>van elke minuut! Doe alles wat u wilt, pak alles wat u krijgen kunt,</a:t>
            </a:r>
            <a:endParaRPr lang="nl-BE" altLang="en-US">
              <a:sym typeface="+mn-ea"/>
            </a:endParaRP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nl-BE" altLang="en-US"/>
              <a:t>Be the Game changer!</a:t>
            </a:r>
            <a:endParaRPr lang="nl-BE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99005"/>
            <a:ext cx="7886700" cy="397827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nl-BE" altLang="en-US" sz="4400"/>
              <a:t>Willen we in </a:t>
            </a:r>
            <a:r>
              <a:rPr lang="nl-BE" altLang="en-US" sz="4400" b="1" u="sng"/>
              <a:t>God's dienst</a:t>
            </a:r>
            <a:r>
              <a:rPr lang="nl-BE" altLang="en-US" sz="4400"/>
              <a:t> staan of enkel bijstander zijn?</a:t>
            </a:r>
            <a:endParaRPr lang="nl-BE" altLang="en-US" sz="4400"/>
          </a:p>
          <a:p>
            <a:endParaRPr lang="nl-BE" altLang="en-US"/>
          </a:p>
          <a:p>
            <a:endParaRPr lang="nl-BE" altLang="en-US" sz="2800">
              <a:sym typeface="+mn-ea"/>
            </a:endParaRPr>
          </a:p>
          <a:p>
            <a:endParaRPr lang="nl-BE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nl-BE" altLang="en-US">
                <a:sym typeface="+mn-ea"/>
              </a:rPr>
              <a:t>Be the Game changer!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0000"/>
          </a:bodyPr>
          <a:p>
            <a:pPr marL="0" indent="0">
              <a:buNone/>
            </a:pPr>
            <a:r>
              <a:rPr lang="nl-BE" altLang="en-US" sz="6600"/>
              <a:t>Ja maar ik heb geen tijd!</a:t>
            </a:r>
            <a:endParaRPr lang="nl-BE" altLang="en-US" sz="6600"/>
          </a:p>
          <a:p>
            <a:endParaRPr lang="nl-BE" altLang="en-US"/>
          </a:p>
          <a:p>
            <a:r>
              <a:rPr lang="nl-BE" altLang="en-US" sz="2800">
                <a:sym typeface="+mn-ea"/>
              </a:rPr>
              <a:t>God schiep de aarde in 6 dagen en op de 7de ruste Hij:</a:t>
            </a:r>
            <a:endParaRPr lang="nl-BE" altLang="en-US" sz="2800"/>
          </a:p>
          <a:p>
            <a:pPr lvl="1"/>
            <a:r>
              <a:rPr lang="nl-BE" altLang="en-US" sz="2800">
                <a:sym typeface="+mn-ea"/>
              </a:rPr>
              <a:t>6 werkdagen per 7 weken dat is 85,7142857% van zijn tijd (14,2857143% rust)</a:t>
            </a:r>
            <a:endParaRPr lang="nl-BE" altLang="en-US" sz="2800">
              <a:sym typeface="+mn-ea"/>
            </a:endParaRPr>
          </a:p>
          <a:p>
            <a:pPr lvl="1"/>
            <a:r>
              <a:rPr lang="nl-BE" altLang="en-US" sz="2800">
                <a:sym typeface="+mn-ea"/>
              </a:rPr>
              <a:t>Christus werkte zelfs 100%</a:t>
            </a:r>
            <a:endParaRPr lang="nl-BE" altLang="en-US" sz="2800">
              <a:sym typeface="+mn-ea"/>
            </a:endParaRPr>
          </a:p>
          <a:p>
            <a:pPr lvl="1"/>
            <a:endParaRPr lang="nl-BE" altLang="en-US" sz="2800">
              <a:sym typeface="+mn-ea"/>
            </a:endParaRPr>
          </a:p>
          <a:p>
            <a:pPr lvl="0"/>
            <a:r>
              <a:rPr lang="nl-BE" altLang="en-US" sz="2800">
                <a:sym typeface="+mn-ea"/>
              </a:rPr>
              <a:t>7 dagen = 168uren/W   &gt;   144 uren werk -56 uren slaap= 88 uren</a:t>
            </a:r>
            <a:endParaRPr lang="nl-BE" altLang="en-US" sz="2800">
              <a:sym typeface="+mn-ea"/>
            </a:endParaRPr>
          </a:p>
          <a:p>
            <a:pPr lvl="0"/>
            <a:r>
              <a:rPr lang="nl-BE" altLang="en-US" sz="2800">
                <a:sym typeface="+mn-ea"/>
              </a:rPr>
              <a:t>88 uren - 40 uren officieel werk = 48 uren per week dat we in zijn dienst kunnen staan!</a:t>
            </a:r>
            <a:endParaRPr lang="nl-BE" altLang="en-US" sz="2800">
              <a:sym typeface="+mn-ea"/>
            </a:endParaRPr>
          </a:p>
          <a:p>
            <a:pPr lvl="0"/>
            <a:endParaRPr lang="nl-BE" altLang="en-US" sz="2800">
              <a:sym typeface="+mn-ea"/>
            </a:endParaRPr>
          </a:p>
          <a:p>
            <a:pPr lvl="0"/>
            <a:r>
              <a:rPr lang="nl-BE" altLang="en-US" sz="2800">
                <a:sym typeface="+mn-ea"/>
              </a:rPr>
              <a:t>Ik hou ook van de zondagsrust...</a:t>
            </a:r>
            <a:endParaRPr lang="nl-BE" altLang="en-US" sz="2800">
              <a:sym typeface="+mn-ea"/>
            </a:endParaRPr>
          </a:p>
          <a:p>
            <a:pPr lvl="0"/>
            <a:r>
              <a:rPr lang="nl-BE" altLang="en-US" sz="2800">
                <a:sym typeface="+mn-ea"/>
              </a:rPr>
              <a:t>48 uren - 12 = 36 uren per week dat we in zijn dienst kunnen staan...</a:t>
            </a:r>
            <a:endParaRPr lang="nl-BE" altLang="en-US" sz="2800">
              <a:sym typeface="+mn-ea"/>
            </a:endParaRPr>
          </a:p>
          <a:p>
            <a:pPr lvl="0"/>
            <a:endParaRPr lang="nl-BE" altLang="en-US" sz="2800">
              <a:sym typeface="+mn-ea"/>
            </a:endParaRPr>
          </a:p>
          <a:p>
            <a:pPr lvl="0"/>
            <a:r>
              <a:rPr lang="nl-BE" altLang="en-US" sz="2800">
                <a:sym typeface="+mn-ea"/>
              </a:rPr>
              <a:t>=   minstens 6 uur per dag!!! </a:t>
            </a:r>
            <a:endParaRPr lang="nl-BE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05" y="1506220"/>
            <a:ext cx="5553075" cy="4338955"/>
          </a:xfrm>
        </p:spPr>
        <p:txBody>
          <a:bodyPr>
            <a:normAutofit lnSpcReduction="20000"/>
          </a:bodyPr>
          <a:p>
            <a:pPr marL="0" indent="0" algn="ctr">
              <a:buNone/>
            </a:pPr>
            <a:r>
              <a:rPr lang="nl-BE" altLang="en-US"/>
              <a:t>We moeten ook een getuigenis zijn op't werk, alles doen ter ere van Hem...</a:t>
            </a:r>
            <a:endParaRPr lang="nl-BE" altLang="en-US"/>
          </a:p>
          <a:p>
            <a:pPr marL="0" indent="0" algn="ctr">
              <a:buNone/>
            </a:pPr>
            <a:endParaRPr lang="nl-BE" altLang="en-US"/>
          </a:p>
          <a:p>
            <a:pPr marL="0" indent="0" algn="ctr">
              <a:buNone/>
            </a:pPr>
            <a:r>
              <a:rPr lang="nl-BE" altLang="en-US" sz="1800">
                <a:sym typeface="+mn-ea"/>
              </a:rPr>
              <a:t>Psalmen 149:5 (HTB)</a:t>
            </a:r>
            <a:endParaRPr lang="nl-BE" altLang="en-US" sz="1800">
              <a:sym typeface="+mn-ea"/>
            </a:endParaRPr>
          </a:p>
          <a:p>
            <a:pPr marL="0" indent="0" algn="ctr">
              <a:buNone/>
            </a:pPr>
            <a:r>
              <a:rPr lang="nl-BE" altLang="en-US" sz="2000">
                <a:sym typeface="+mn-ea"/>
              </a:rPr>
              <a:t>Laten de gelovigen Hem eren en voor Hem jubelen. Zelfs als zij in bed liggen, juichen zij nog over hun God</a:t>
            </a:r>
            <a:endParaRPr lang="nl-BE" altLang="en-US" sz="2000">
              <a:sym typeface="+mn-ea"/>
            </a:endParaRPr>
          </a:p>
          <a:p>
            <a:pPr marL="0" indent="0">
              <a:buNone/>
            </a:pPr>
            <a:endParaRPr lang="nl-BE" altLang="en-US" sz="2000">
              <a:sym typeface="+mn-ea"/>
            </a:endParaRPr>
          </a:p>
          <a:p>
            <a:pPr marL="0" indent="0">
              <a:buNone/>
            </a:pPr>
            <a:endParaRPr lang="nl-BE" altLang="en-US" sz="2000">
              <a:sym typeface="+mn-ea"/>
            </a:endParaRPr>
          </a:p>
          <a:p>
            <a:pPr marL="0" indent="0" algn="ctr">
              <a:buNone/>
            </a:pPr>
            <a:r>
              <a:rPr lang="nl-BE" altLang="en-US">
                <a:sym typeface="+mn-ea"/>
              </a:rPr>
              <a:t>Sorry: 168 uren/week  </a:t>
            </a:r>
            <a:r>
              <a:rPr lang="nl-BE" altLang="en-US" u="sng">
                <a:sym typeface="+mn-ea"/>
              </a:rPr>
              <a:t>God's dienst</a:t>
            </a:r>
            <a:r>
              <a:rPr lang="nl-BE" altLang="en-US">
                <a:sym typeface="+mn-ea"/>
              </a:rPr>
              <a:t>!</a:t>
            </a:r>
            <a:endParaRPr lang="nl-BE" altLang="en-US">
              <a:sym typeface="+mn-ea"/>
            </a:endParaRPr>
          </a:p>
          <a:p>
            <a:pPr marL="0" indent="0">
              <a:buNone/>
            </a:pPr>
            <a:endParaRPr lang="nl-BE" altLang="en-US">
              <a:sym typeface="+mn-ea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418455" y="1595120"/>
            <a:ext cx="3619500" cy="35775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nl-BE" altLang="en-US"/>
              <a:t>De sleutel = God houd van ons! </a:t>
            </a:r>
            <a:endParaRPr lang="nl-BE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nl-BE" altLang="en-US"/>
              <a:t>God houd van jou! Daarom offerde Hij Zijn Zoon.</a:t>
            </a:r>
            <a:endParaRPr lang="nl-BE" altLang="en-US"/>
          </a:p>
          <a:p>
            <a:r>
              <a:rPr lang="nl-BE" altLang="en-US"/>
              <a:t>God houd van Zijn schepping, de wereld.</a:t>
            </a:r>
            <a:endParaRPr lang="nl-BE" altLang="en-US"/>
          </a:p>
          <a:p>
            <a:r>
              <a:rPr lang="nl-BE" altLang="en-US"/>
              <a:t>Als we God's Liefde krijgen, krijgen we ook Liefde voor de wereld. </a:t>
            </a:r>
            <a:endParaRPr lang="nl-BE" altLang="en-US"/>
          </a:p>
          <a:p>
            <a:r>
              <a:rPr lang="nl-BE" altLang="en-US"/>
              <a:t>De Heilige Geest beweegt ons om voor mensen in nood te zorgen.</a:t>
            </a:r>
            <a:endParaRPr lang="nl-BE" altLang="en-US"/>
          </a:p>
          <a:p>
            <a:endParaRPr lang="nl-BE" altLang="en-US"/>
          </a:p>
          <a:p>
            <a:endParaRPr lang="nl-BE" altLang="en-US"/>
          </a:p>
          <a:p>
            <a:endParaRPr lang="nl-BE" altLang="en-US"/>
          </a:p>
          <a:p>
            <a:endParaRPr lang="nl-BE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nl-BE" altLang="en-US"/>
              <a:t>Kom uit je luie zetel...</a:t>
            </a:r>
            <a:endParaRPr lang="nl-BE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05" y="2078990"/>
            <a:ext cx="8861425" cy="4351655"/>
          </a:xfrm>
        </p:spPr>
        <p:txBody>
          <a:bodyPr>
            <a:noAutofit/>
          </a:bodyPr>
          <a:p>
            <a:r>
              <a:rPr lang="nl-BE" altLang="en-US" sz="1800"/>
              <a:t>Bid tot God dat de Heilige Geest je bewogen maakt voor de Wereld waar je in leeft!</a:t>
            </a:r>
            <a:endParaRPr lang="nl-BE" altLang="en-US" sz="1800"/>
          </a:p>
          <a:p>
            <a:r>
              <a:rPr lang="nl-BE" altLang="en-US" sz="1800"/>
              <a:t>Bid dat je niet blind bent voor deze wereld in nood!</a:t>
            </a:r>
            <a:endParaRPr lang="nl-BE" altLang="en-US" sz="1800"/>
          </a:p>
          <a:p>
            <a:r>
              <a:rPr lang="nl-BE" altLang="en-US" sz="1800"/>
              <a:t>Bid dat de onverschilligheid in je hart mag veranderen in zorgzaamheid.</a:t>
            </a:r>
            <a:endParaRPr lang="nl-BE" altLang="en-US" sz="1800"/>
          </a:p>
          <a:p>
            <a:r>
              <a:rPr lang="nl-BE" altLang="en-US" sz="1800"/>
              <a:t>Bid voor de Wereld die JEZUS nodig heeft.</a:t>
            </a:r>
            <a:endParaRPr lang="nl-BE" altLang="en-US" sz="1800"/>
          </a:p>
          <a:p>
            <a:r>
              <a:rPr lang="nl-BE" altLang="en-US" sz="1800"/>
              <a:t>Bid voor deze wereld die nood heeft aan meer mensen die leven zoals JEZUS deed.</a:t>
            </a:r>
            <a:endParaRPr lang="nl-BE" altLang="en-US" sz="1800"/>
          </a:p>
          <a:p>
            <a:r>
              <a:rPr lang="nl-BE" altLang="en-US" sz="1800"/>
              <a:t>Sta op en druk je stempel op deze wereld.</a:t>
            </a:r>
            <a:endParaRPr lang="nl-BE" altLang="en-US" sz="1800"/>
          </a:p>
          <a:p>
            <a:endParaRPr lang="nl-BE" altLang="en-US" sz="2400"/>
          </a:p>
          <a:p>
            <a:pPr marL="0" indent="0" algn="ctr">
              <a:buNone/>
            </a:pPr>
            <a:r>
              <a:rPr lang="nl-BE" altLang="en-US" b="1"/>
              <a:t>Don't Waste your Life!</a:t>
            </a:r>
            <a:endParaRPr lang="nl-BE" altLang="en-US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nl-BE" altLang="en-US"/>
              <a:t>Elkaar helpen...</a:t>
            </a:r>
            <a:endParaRPr lang="nl-BE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Font typeface="Wingdings" panose="05000000000000000000" charset="0"/>
              <a:buChar char="ü"/>
            </a:pPr>
            <a:r>
              <a:rPr lang="nl-BE" altLang="en-US"/>
              <a:t>Iedereen heeft verschillende talenten!</a:t>
            </a:r>
            <a:endParaRPr lang="nl-BE" altLang="en-US"/>
          </a:p>
          <a:p>
            <a:pPr>
              <a:buFont typeface="Wingdings" panose="05000000000000000000" charset="0"/>
              <a:buChar char="ü"/>
            </a:pPr>
            <a:r>
              <a:rPr lang="nl-BE" altLang="en-US"/>
              <a:t>Praat erover met elkaar, praat over wat je doet!</a:t>
            </a:r>
            <a:endParaRPr lang="nl-BE" altLang="en-US"/>
          </a:p>
          <a:p>
            <a:pPr>
              <a:buFont typeface="Wingdings" panose="05000000000000000000" charset="0"/>
              <a:buChar char="ü"/>
            </a:pPr>
            <a:r>
              <a:rPr lang="nl-BE" altLang="en-US"/>
              <a:t>Bemoedig elkaar, bid voor elkaar!</a:t>
            </a:r>
            <a:endParaRPr lang="nl-BE" altLang="en-US"/>
          </a:p>
          <a:p>
            <a:pPr>
              <a:buFont typeface="Wingdings" panose="05000000000000000000" charset="0"/>
              <a:buChar char="ü"/>
            </a:pPr>
            <a:r>
              <a:rPr lang="nl-BE" altLang="en-US"/>
              <a:t>Groei samen, leer ontdek, val en sta op!</a:t>
            </a:r>
            <a:endParaRPr lang="nl-BE" altLang="en-US"/>
          </a:p>
          <a:p>
            <a:pPr>
              <a:buFont typeface="Wingdings" panose="05000000000000000000" charset="0"/>
              <a:buChar char="ü"/>
            </a:pPr>
            <a:r>
              <a:rPr lang="nl-BE" altLang="en-US"/>
              <a:t>Val en laat je terug optrekken!</a:t>
            </a:r>
            <a:endParaRPr lang="nl-BE" altLang="en-US"/>
          </a:p>
          <a:p>
            <a:pPr>
              <a:buFont typeface="Wingdings" panose="05000000000000000000" charset="0"/>
              <a:buChar char="ü"/>
            </a:pPr>
            <a:r>
              <a:rPr lang="nl-BE" altLang="en-US"/>
              <a:t>Zie anderen vallen en steek je hand uit!</a:t>
            </a:r>
            <a:endParaRPr lang="nl-BE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985" y="858520"/>
            <a:ext cx="5155565" cy="5365115"/>
          </a:xfrm>
        </p:spPr>
        <p:txBody>
          <a:bodyPr>
            <a:noAutofit/>
          </a:bodyPr>
          <a:p>
            <a:pPr algn="r">
              <a:buFont typeface="Wingdings" panose="05000000000000000000" charset="0"/>
              <a:buChar char="Ø"/>
            </a:pPr>
            <a:r>
              <a:rPr lang="nl-BE" altLang="en-US" sz="2400"/>
              <a:t>Geniet   van het leven samen met God</a:t>
            </a:r>
            <a:endParaRPr lang="nl-BE" altLang="en-US" sz="2400"/>
          </a:p>
          <a:p>
            <a:pPr algn="r">
              <a:buFont typeface="Wingdings" panose="05000000000000000000" charset="0"/>
              <a:buChar char="Ø"/>
            </a:pPr>
            <a:endParaRPr lang="nl-BE" altLang="en-US" sz="2000"/>
          </a:p>
          <a:p>
            <a:pPr algn="r">
              <a:buFont typeface="Wingdings" panose="05000000000000000000" charset="0"/>
              <a:buChar char="Ø"/>
            </a:pPr>
            <a:endParaRPr lang="nl-BE" altLang="en-US" sz="1800"/>
          </a:p>
          <a:p>
            <a:pPr algn="r">
              <a:buFont typeface="Wingdings" panose="05000000000000000000" charset="0"/>
              <a:buChar char="Ø"/>
            </a:pPr>
            <a:endParaRPr lang="nl-BE" altLang="en-US" sz="1800"/>
          </a:p>
          <a:p>
            <a:pPr algn="r">
              <a:buFont typeface="Wingdings" panose="05000000000000000000" charset="0"/>
              <a:buChar char="Ø"/>
            </a:pPr>
            <a:endParaRPr lang="nl-BE" altLang="en-US" sz="1800"/>
          </a:p>
          <a:p>
            <a:pPr algn="r">
              <a:buFont typeface="Wingdings" panose="05000000000000000000" charset="0"/>
              <a:buChar char="Ø"/>
            </a:pPr>
            <a:endParaRPr lang="nl-BE" altLang="en-US" sz="1600"/>
          </a:p>
          <a:p>
            <a:pPr algn="r">
              <a:buFont typeface="Wingdings" panose="05000000000000000000" charset="0"/>
              <a:buChar char="Ø"/>
            </a:pPr>
            <a:r>
              <a:rPr lang="nl-BE" altLang="en-US" sz="2400"/>
              <a:t>God's dienst</a:t>
            </a:r>
            <a:endParaRPr lang="nl-BE" altLang="en-US" sz="2400"/>
          </a:p>
          <a:p>
            <a:pPr algn="r">
              <a:buFont typeface="Wingdings" panose="05000000000000000000" charset="0"/>
              <a:buChar char="Ø"/>
            </a:pPr>
            <a:endParaRPr lang="nl-BE" altLang="en-US" sz="2000"/>
          </a:p>
          <a:p>
            <a:pPr algn="r">
              <a:buFont typeface="Wingdings" panose="05000000000000000000" charset="0"/>
              <a:buChar char="Ø"/>
            </a:pPr>
            <a:endParaRPr lang="nl-BE" altLang="en-US" sz="1800"/>
          </a:p>
          <a:p>
            <a:pPr algn="r">
              <a:buFont typeface="Wingdings" panose="05000000000000000000" charset="0"/>
              <a:buChar char="Ø"/>
            </a:pPr>
            <a:endParaRPr lang="nl-BE" altLang="en-US" sz="1800"/>
          </a:p>
          <a:p>
            <a:pPr algn="r">
              <a:buFont typeface="Wingdings" panose="05000000000000000000" charset="0"/>
              <a:buChar char="Ø"/>
            </a:pPr>
            <a:endParaRPr lang="nl-BE" altLang="en-US" sz="1600"/>
          </a:p>
          <a:p>
            <a:pPr algn="r">
              <a:buFont typeface="Wingdings" panose="05000000000000000000" charset="0"/>
              <a:buChar char="Ø"/>
            </a:pPr>
            <a:r>
              <a:rPr lang="nl-BE" altLang="en-US" sz="2400"/>
              <a:t>Samen</a:t>
            </a:r>
            <a:endParaRPr lang="nl-BE" altLang="en-US" sz="2400"/>
          </a:p>
          <a:p>
            <a:endParaRPr lang="nl-BE" altLang="en-US" sz="2000"/>
          </a:p>
          <a:p>
            <a:pPr marL="0" indent="0" algn="ctr">
              <a:buNone/>
            </a:pPr>
            <a:r>
              <a:rPr lang="nl-BE" altLang="en-US" sz="1600" b="1" i="1"/>
              <a:t>A-MEN</a:t>
            </a:r>
            <a:endParaRPr lang="nl-BE" altLang="en-US" sz="1600" b="1" i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59" y="-19025"/>
            <a:ext cx="3311525" cy="2199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220" y="2181225"/>
            <a:ext cx="3300730" cy="219011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13425" y="4267835"/>
            <a:ext cx="3342640" cy="2606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5" y="582298"/>
            <a:ext cx="7886758" cy="1325573"/>
          </a:xfrm>
        </p:spPr>
        <p:txBody>
          <a:bodyPr/>
          <a:p>
            <a:r>
              <a:rPr lang="nl-BE" altLang="en-US"/>
              <a:t>Geniet!</a:t>
            </a:r>
            <a:endParaRPr lang="nl-BE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35835"/>
            <a:ext cx="7886700" cy="3373755"/>
          </a:xfrm>
        </p:spPr>
        <p:txBody>
          <a:bodyPr/>
          <a:p>
            <a:r>
              <a:rPr lang="nl-BE" altLang="en-US">
                <a:sym typeface="+mn-ea"/>
              </a:rPr>
              <a:t>Prediker 11:9 (HTB)</a:t>
            </a:r>
            <a:endParaRPr lang="nl-BE" altLang="en-US"/>
          </a:p>
          <a:p>
            <a:pPr marL="0" indent="0">
              <a:buNone/>
            </a:pPr>
            <a:r>
              <a:rPr lang="nl-BE" altLang="en-US">
                <a:sym typeface="+mn-ea"/>
              </a:rPr>
              <a:t>Jongeman, het is heerlijk om jong te zijn! </a:t>
            </a:r>
            <a:r>
              <a:rPr lang="nl-BE" altLang="en-US" b="1">
                <a:sym typeface="+mn-ea"/>
              </a:rPr>
              <a:t>Geniet </a:t>
            </a:r>
            <a:r>
              <a:rPr lang="nl-BE" altLang="en-US">
                <a:sym typeface="+mn-ea"/>
              </a:rPr>
              <a:t>van elke minuut! Doe alles wat u wilt, pak alles wat u krijgen kunt, </a:t>
            </a:r>
            <a:r>
              <a:rPr lang="nl-BE" altLang="en-US" sz="3200" u="sng">
                <a:sym typeface="+mn-ea"/>
              </a:rPr>
              <a:t>maar vergeet niet dat u van alles wat u doet, ook verantwoording moet afleggen tegenover God.</a:t>
            </a:r>
            <a:endParaRPr lang="nl-BE" altLang="en-US" sz="3200" u="sng">
              <a:sym typeface="+mn-ea"/>
            </a:endParaRPr>
          </a:p>
          <a:p>
            <a:pPr marL="0" indent="0">
              <a:buNone/>
            </a:pPr>
            <a:endParaRPr lang="nl-BE" altLang="en-US" sz="3200" u="sng">
              <a:sym typeface="+mn-ea"/>
            </a:endParaRP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05" y="4568190"/>
            <a:ext cx="9086215" cy="1951990"/>
          </a:xfrm>
        </p:spPr>
        <p:txBody>
          <a:bodyPr>
            <a:normAutofit lnSpcReduction="10000"/>
          </a:bodyPr>
          <a:p>
            <a:pPr algn="ctr"/>
            <a:r>
              <a:rPr lang="nl-BE" altLang="en-US">
                <a:sym typeface="+mn-ea"/>
              </a:rPr>
              <a:t>1 Korinthiërs 10:31 (HTB)</a:t>
            </a:r>
            <a:endParaRPr lang="nl-BE" altLang="en-US"/>
          </a:p>
          <a:p>
            <a:pPr marL="0" indent="0" algn="ctr">
              <a:buNone/>
            </a:pPr>
            <a:r>
              <a:rPr lang="nl-BE" altLang="en-US">
                <a:sym typeface="+mn-ea"/>
              </a:rPr>
              <a:t>Wat u ook doet, doe het tot eer van God, </a:t>
            </a:r>
            <a:endParaRPr lang="nl-BE" altLang="en-US">
              <a:sym typeface="+mn-ea"/>
            </a:endParaRPr>
          </a:p>
          <a:p>
            <a:pPr marL="0" indent="0" algn="ctr">
              <a:buNone/>
            </a:pPr>
            <a:r>
              <a:rPr lang="nl-BE" altLang="en-US">
                <a:sym typeface="+mn-ea"/>
              </a:rPr>
              <a:t>ook het eten en drinken.</a:t>
            </a:r>
            <a:endParaRPr lang="nl-BE" altLang="en-US"/>
          </a:p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963454" y="574065"/>
            <a:ext cx="5073015" cy="3670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nl-BE" altLang="en-US"/>
              <a:t>Geniet!</a:t>
            </a:r>
            <a:endParaRPr lang="nl-BE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" y="1825625"/>
            <a:ext cx="3875405" cy="4351655"/>
          </a:xfrm>
        </p:spPr>
        <p:txBody>
          <a:bodyPr/>
          <a:p>
            <a:r>
              <a:rPr lang="nl-BE" altLang="en-US">
                <a:sym typeface="+mn-ea"/>
              </a:rPr>
              <a:t>Psalmen 149:5 (HTB)</a:t>
            </a:r>
            <a:endParaRPr lang="nl-BE" altLang="en-US">
              <a:sym typeface="+mn-ea"/>
            </a:endParaRPr>
          </a:p>
          <a:p>
            <a:endParaRPr lang="nl-BE" altLang="en-US" sz="3200">
              <a:sym typeface="+mn-ea"/>
            </a:endParaRPr>
          </a:p>
          <a:p>
            <a:pPr marL="0" indent="0">
              <a:buNone/>
            </a:pPr>
            <a:r>
              <a:rPr lang="nl-BE" altLang="en-US" sz="3200">
                <a:sym typeface="+mn-ea"/>
              </a:rPr>
              <a:t>Laten de gelovigen Hem eren en voor Hem jubelen. </a:t>
            </a:r>
            <a:endParaRPr lang="nl-BE" altLang="en-US" sz="3200">
              <a:sym typeface="+mn-ea"/>
            </a:endParaRPr>
          </a:p>
          <a:p>
            <a:pPr marL="0" indent="0">
              <a:buNone/>
            </a:pPr>
            <a:r>
              <a:rPr lang="nl-BE" altLang="en-US" sz="3200">
                <a:sym typeface="+mn-ea"/>
              </a:rPr>
              <a:t>Zelfs als zij in bed liggen, juichen zij nog over hun God</a:t>
            </a:r>
            <a:endParaRPr lang="nl-BE" altLang="en-US" sz="3200">
              <a:sym typeface="+mn-ea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140200" y="-6985"/>
            <a:ext cx="4997450" cy="3528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865" y="3423920"/>
            <a:ext cx="5010785" cy="34397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5" y="93348"/>
            <a:ext cx="7886758" cy="1325573"/>
          </a:xfrm>
        </p:spPr>
        <p:txBody>
          <a:bodyPr/>
          <a:p>
            <a:r>
              <a:rPr lang="nl-BE" altLang="en-US"/>
              <a:t>Geniet!</a:t>
            </a:r>
            <a:endParaRPr lang="nl-BE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" y="1419225"/>
            <a:ext cx="3431540" cy="5249545"/>
          </a:xfrm>
        </p:spPr>
        <p:txBody>
          <a:bodyPr>
            <a:normAutofit fontScale="60000"/>
          </a:bodyPr>
          <a:p>
            <a:pPr algn="ctr"/>
            <a:r>
              <a:rPr lang="nl-BE" altLang="en-US">
                <a:sym typeface="+mn-ea"/>
              </a:rPr>
              <a:t>Psalmen 149:5 (HTB)</a:t>
            </a:r>
            <a:endParaRPr lang="nl-BE" altLang="en-US">
              <a:sym typeface="+mn-ea"/>
            </a:endParaRPr>
          </a:p>
          <a:p>
            <a:pPr marL="0" indent="0" algn="ctr">
              <a:buNone/>
            </a:pPr>
            <a:r>
              <a:rPr lang="nl-BE" altLang="en-US" sz="3200">
                <a:sym typeface="+mn-ea"/>
              </a:rPr>
              <a:t>Laten de gelovigen Hem eren en voor Hem jubelen. Zelfs als zij in bed liggen, juichen zij nog over hun God.</a:t>
            </a:r>
            <a:endParaRPr lang="nl-BE" altLang="en-US" sz="3200">
              <a:sym typeface="+mn-ea"/>
            </a:endParaRP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nl-BE" altLang="en-US" sz="4400"/>
              <a:t>WANT God geeft:</a:t>
            </a:r>
            <a:endParaRPr lang="nl-BE" altLang="en-US" sz="4400"/>
          </a:p>
          <a:p>
            <a:pPr marL="742950" lvl="1" indent="-285750" algn="l">
              <a:buFont typeface="Wingdings" panose="05000000000000000000" charset="0"/>
              <a:buChar char="Ø"/>
            </a:pPr>
            <a:r>
              <a:rPr lang="nl-BE" altLang="en-US" sz="4000"/>
              <a:t>	Genade</a:t>
            </a:r>
            <a:endParaRPr lang="nl-BE" altLang="en-US" sz="4000"/>
          </a:p>
          <a:p>
            <a:pPr marL="742950" lvl="1" indent="-285750" algn="l">
              <a:buFont typeface="Wingdings" panose="05000000000000000000" charset="0"/>
              <a:buChar char="Ø"/>
            </a:pPr>
            <a:r>
              <a:rPr lang="nl-BE" altLang="en-US" sz="4000"/>
              <a:t>	Liefde</a:t>
            </a:r>
            <a:endParaRPr lang="nl-BE" altLang="en-US" sz="4000"/>
          </a:p>
          <a:p>
            <a:pPr marL="742950" lvl="1" indent="-285750" algn="l">
              <a:buFont typeface="Wingdings" panose="05000000000000000000" charset="0"/>
              <a:buChar char="Ø"/>
            </a:pPr>
            <a:r>
              <a:rPr lang="nl-BE" altLang="en-US" sz="4000"/>
              <a:t>   Blijdschap</a:t>
            </a:r>
            <a:endParaRPr lang="nl-BE" altLang="en-US" sz="4000"/>
          </a:p>
          <a:p>
            <a:pPr marL="742950" lvl="1" indent="-285750" algn="l">
              <a:buFont typeface="Wingdings" panose="05000000000000000000" charset="0"/>
              <a:buChar char="Ø"/>
            </a:pPr>
            <a:r>
              <a:rPr lang="nl-BE" altLang="en-US" sz="4000"/>
              <a:t>	Vrede</a:t>
            </a:r>
            <a:endParaRPr lang="nl-BE" altLang="en-US" sz="4000"/>
          </a:p>
          <a:p>
            <a:pPr marL="742950" lvl="1" indent="-285750" algn="l">
              <a:buFont typeface="Wingdings" panose="05000000000000000000" charset="0"/>
              <a:buChar char="Ø"/>
            </a:pPr>
            <a:r>
              <a:rPr lang="nl-BE" altLang="en-US" sz="4000"/>
              <a:t>	Troost</a:t>
            </a:r>
            <a:endParaRPr lang="nl-BE" altLang="en-US" sz="4000"/>
          </a:p>
          <a:p>
            <a:pPr marL="742950" lvl="1" indent="-285750" algn="l">
              <a:buFont typeface="Wingdings" panose="05000000000000000000" charset="0"/>
              <a:buChar char="Ø"/>
            </a:pPr>
            <a:r>
              <a:rPr lang="nl-BE" altLang="en-US" sz="4000"/>
              <a:t>	Kracht</a:t>
            </a:r>
            <a:endParaRPr lang="nl-BE" altLang="en-US" sz="4000"/>
          </a:p>
          <a:p>
            <a:pPr marL="742950" lvl="1" indent="-285750" algn="l">
              <a:buFont typeface="Wingdings" panose="05000000000000000000" charset="0"/>
              <a:buChar char="Ø"/>
            </a:pPr>
            <a:r>
              <a:rPr lang="nl-BE" altLang="en-US" sz="4000"/>
              <a:t>	 ...</a:t>
            </a:r>
            <a:endParaRPr lang="nl-BE" altLang="en-US" sz="40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597275" y="-19685"/>
            <a:ext cx="5580380" cy="68980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" y="821690"/>
            <a:ext cx="9115425" cy="1160780"/>
          </a:xfrm>
        </p:spPr>
        <p:txBody>
          <a:bodyPr>
            <a:normAutofit fontScale="90000"/>
          </a:bodyPr>
          <a:p>
            <a:pPr algn="ctr"/>
            <a:r>
              <a:rPr lang="nl-BE" altLang="en-US" sz="2800">
                <a:sym typeface="+mn-ea"/>
              </a:rPr>
              <a:t>1 Korinthiërs 10:31 (HTB)</a:t>
            </a:r>
            <a:br>
              <a:rPr lang="nl-BE" altLang="en-US"/>
            </a:br>
            <a:r>
              <a:rPr lang="nl-BE" altLang="en-US">
                <a:sym typeface="+mn-ea"/>
              </a:rPr>
              <a:t>Wat u ook doet, doe het tot eer van God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620" y="2160270"/>
            <a:ext cx="8620760" cy="3657600"/>
          </a:xfrm>
        </p:spPr>
        <p:txBody>
          <a:bodyPr>
            <a:normAutofit fontScale="40000"/>
          </a:bodyPr>
          <a:p>
            <a:endParaRPr lang="en-US"/>
          </a:p>
          <a:p>
            <a:pPr marL="0" indent="0">
              <a:buNone/>
            </a:pPr>
            <a:r>
              <a:rPr lang="nl-BE" altLang="en-US" sz="7200" b="1"/>
              <a:t>Hoe?</a:t>
            </a:r>
            <a:endParaRPr lang="nl-BE" altLang="en-US" sz="7200" b="1"/>
          </a:p>
          <a:p>
            <a:endParaRPr lang="nl-BE" altLang="en-US"/>
          </a:p>
          <a:p>
            <a:r>
              <a:rPr lang="en-US" sz="4400">
                <a:sym typeface="+mn-ea"/>
              </a:rPr>
              <a:t>Romeinen 12:1-2 </a:t>
            </a:r>
            <a:endParaRPr lang="en-US" sz="4400">
              <a:sym typeface="+mn-ea"/>
            </a:endParaRPr>
          </a:p>
          <a:p>
            <a:pPr marL="0" indent="0">
              <a:buNone/>
            </a:pPr>
            <a:r>
              <a:rPr lang="en-US" sz="5400">
                <a:sym typeface="+mn-ea"/>
              </a:rPr>
              <a:t>"Broeders en zusters, met een beroep op Gods barmhartigheid vraag ik u </a:t>
            </a:r>
            <a:r>
              <a:rPr lang="en-US" sz="6000" b="1">
                <a:sym typeface="+mn-ea"/>
              </a:rPr>
              <a:t>om uzelf </a:t>
            </a:r>
            <a:r>
              <a:rPr lang="en-US" sz="5400">
                <a:sym typeface="+mn-ea"/>
              </a:rPr>
              <a:t>als een levend, heilig en God welgevallig offer in zijn dienst te stellen, want dat is </a:t>
            </a:r>
            <a:r>
              <a:rPr lang="en-US" sz="6000" b="1">
                <a:sym typeface="+mn-ea"/>
              </a:rPr>
              <a:t>de ware eredienst</a:t>
            </a:r>
            <a:r>
              <a:rPr lang="en-US" sz="5400">
                <a:sym typeface="+mn-ea"/>
              </a:rPr>
              <a:t> voor u. </a:t>
            </a:r>
            <a:endParaRPr lang="en-US" sz="5400">
              <a:sym typeface="+mn-ea"/>
            </a:endParaRPr>
          </a:p>
          <a:p>
            <a:pPr marL="0" indent="0">
              <a:buNone/>
            </a:pPr>
            <a:r>
              <a:rPr lang="en-US" sz="4800">
                <a:sym typeface="+mn-ea"/>
              </a:rPr>
              <a:t>U moet uzelf niet aanpassen aan deze wereld, maar veranderen door uw gezindheid te vernieuwen, om zo te ontdekken wat God van u wil en </a:t>
            </a:r>
            <a:r>
              <a:rPr lang="en-US" sz="4800" u="sng">
                <a:sym typeface="+mn-ea"/>
              </a:rPr>
              <a:t>wat goed, volmaakt en hem welgevallig is"</a:t>
            </a:r>
            <a:endParaRPr lang="en-US" sz="4800" u="sng">
              <a:sym typeface="+mn-ea"/>
            </a:endParaRPr>
          </a:p>
          <a:p>
            <a:endParaRPr lang="en-US" altLang="en-US" sz="4800" u="sng"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nl-BE" altLang="en-US">
                <a:sym typeface="+mn-ea"/>
              </a:rPr>
              <a:t>Wat God wilt is </a:t>
            </a:r>
            <a:br>
              <a:rPr lang="nl-BE" altLang="en-US">
                <a:sym typeface="+mn-ea"/>
              </a:rPr>
            </a:br>
            <a:r>
              <a:rPr lang="nl-BE" altLang="en-US">
                <a:sym typeface="+mn-ea"/>
              </a:rPr>
              <a:t>Goed en Volmaakt!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endParaRPr lang="nl-BE" altLang="en-US"/>
          </a:p>
          <a:p>
            <a:r>
              <a:rPr lang="nl-BE" altLang="en-US"/>
              <a:t>Wat we van Hem krijgen is Goed en Volmaakt</a:t>
            </a:r>
            <a:endParaRPr lang="nl-BE" altLang="en-US"/>
          </a:p>
          <a:p>
            <a:endParaRPr lang="nl-BE" altLang="en-US"/>
          </a:p>
          <a:p>
            <a:pPr marL="742950" lvl="1" indent="-285750">
              <a:buFont typeface="Wingdings" panose="05000000000000000000" charset="0"/>
              <a:buChar char="Ø"/>
            </a:pPr>
            <a:r>
              <a:rPr lang="nl-BE" altLang="en-US" sz="2800">
                <a:sym typeface="+mn-ea"/>
              </a:rPr>
              <a:t>	Genade</a:t>
            </a:r>
            <a:endParaRPr lang="nl-BE" altLang="en-US" sz="2800"/>
          </a:p>
          <a:p>
            <a:pPr marL="742950" lvl="1" indent="-285750">
              <a:buFont typeface="Wingdings" panose="05000000000000000000" charset="0"/>
              <a:buChar char="Ø"/>
            </a:pPr>
            <a:r>
              <a:rPr lang="nl-BE" altLang="en-US" sz="2800">
                <a:sym typeface="+mn-ea"/>
              </a:rPr>
              <a:t>	Liefde</a:t>
            </a:r>
            <a:endParaRPr lang="nl-BE" altLang="en-US" sz="2800"/>
          </a:p>
          <a:p>
            <a:pPr marL="742950" lvl="1" indent="-285750">
              <a:buFont typeface="Wingdings" panose="05000000000000000000" charset="0"/>
              <a:buChar char="Ø"/>
            </a:pPr>
            <a:r>
              <a:rPr lang="nl-BE" altLang="en-US" sz="2800">
                <a:sym typeface="+mn-ea"/>
              </a:rPr>
              <a:t>	Blijdschap</a:t>
            </a:r>
            <a:endParaRPr lang="nl-BE" altLang="en-US" sz="2800"/>
          </a:p>
          <a:p>
            <a:pPr marL="742950" lvl="1" indent="-285750">
              <a:buFont typeface="Wingdings" panose="05000000000000000000" charset="0"/>
              <a:buChar char="Ø"/>
            </a:pPr>
            <a:r>
              <a:rPr lang="nl-BE" altLang="en-US" sz="2800">
                <a:sym typeface="+mn-ea"/>
              </a:rPr>
              <a:t>	Vrede</a:t>
            </a:r>
            <a:endParaRPr lang="nl-BE" altLang="en-US" sz="2800"/>
          </a:p>
          <a:p>
            <a:pPr marL="742950" lvl="1" indent="-285750">
              <a:buFont typeface="Wingdings" panose="05000000000000000000" charset="0"/>
              <a:buChar char="Ø"/>
            </a:pPr>
            <a:r>
              <a:rPr lang="nl-BE" altLang="en-US" sz="2800">
                <a:sym typeface="+mn-ea"/>
              </a:rPr>
              <a:t>	Troost</a:t>
            </a:r>
            <a:endParaRPr lang="nl-BE" altLang="en-US" sz="2800"/>
          </a:p>
          <a:p>
            <a:pPr marL="742950" lvl="1" indent="-285750">
              <a:buFont typeface="Wingdings" panose="05000000000000000000" charset="0"/>
              <a:buChar char="Ø"/>
            </a:pPr>
            <a:r>
              <a:rPr lang="nl-BE" altLang="en-US" sz="2800">
                <a:sym typeface="+mn-ea"/>
              </a:rPr>
              <a:t>	Kracht</a:t>
            </a:r>
            <a:endParaRPr lang="nl-BE" altLang="en-US" sz="2800"/>
          </a:p>
          <a:p>
            <a:pPr marL="742950" lvl="1" indent="-285750">
              <a:buFont typeface="Wingdings" panose="05000000000000000000" charset="0"/>
              <a:buChar char="Ø"/>
            </a:pPr>
            <a:r>
              <a:rPr lang="nl-BE" altLang="en-US" sz="2800">
                <a:sym typeface="+mn-ea"/>
              </a:rPr>
              <a:t>	 ...</a:t>
            </a:r>
            <a:endParaRPr lang="nl-BE" altLang="en-US" sz="2800"/>
          </a:p>
          <a:p>
            <a:endParaRPr lang="nl-BE" altLang="en-US"/>
          </a:p>
          <a:p>
            <a:endParaRPr lang="nl-BE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nl-BE" altLang="en-US"/>
              <a:t>Uit dankbaarheid vloeit ...</a:t>
            </a:r>
            <a:endParaRPr lang="nl-BE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72780" cy="4351655"/>
          </a:xfrm>
        </p:spPr>
        <p:txBody>
          <a:bodyPr>
            <a:normAutofit fontScale="60000"/>
          </a:bodyPr>
          <a:p>
            <a:pPr marL="0" indent="0">
              <a:buNone/>
            </a:pPr>
            <a:r>
              <a:rPr lang="nl-BE" altLang="en-US" sz="4000"/>
              <a:t>Aanbidding!</a:t>
            </a:r>
            <a:endParaRPr lang="nl-BE" altLang="en-US" sz="4000"/>
          </a:p>
          <a:p>
            <a:pPr marL="0" indent="0">
              <a:buNone/>
            </a:pPr>
            <a:endParaRPr lang="nl-BE" altLang="en-US"/>
          </a:p>
          <a:p>
            <a:pPr marL="0" indent="0">
              <a:buNone/>
            </a:pPr>
            <a:r>
              <a:rPr lang="nl-BE" altLang="en-US"/>
              <a:t>1 Johannes 4:19 </a:t>
            </a:r>
            <a:endParaRPr lang="nl-BE" altLang="en-US"/>
          </a:p>
          <a:p>
            <a:pPr marL="0" indent="0">
              <a:buNone/>
            </a:pPr>
            <a:r>
              <a:rPr lang="nl-BE" altLang="en-US" sz="3600"/>
              <a:t>Dat wij Hem liefhebben, komt doordat Hij ons het eerst heeft liefgehad.</a:t>
            </a:r>
            <a:endParaRPr lang="nl-BE" altLang="en-US" sz="3600"/>
          </a:p>
          <a:p>
            <a:pPr marL="0" indent="0">
              <a:buNone/>
            </a:pPr>
            <a:endParaRPr lang="nl-BE" altLang="en-US"/>
          </a:p>
          <a:p>
            <a:pPr marL="0" indent="0" algn="just">
              <a:buNone/>
            </a:pPr>
            <a:r>
              <a:rPr lang="nl-BE" altLang="en-US" sz="2400" i="1"/>
              <a:t>(als Zijn Liefde ons hart binnenstroomt dan kunnen we niet anders dan die Liefde terug uit te stralen)</a:t>
            </a:r>
            <a:endParaRPr lang="nl-BE" altLang="en-US" sz="2400" i="1"/>
          </a:p>
          <a:p>
            <a:pPr marL="0" indent="0" algn="just">
              <a:buNone/>
            </a:pPr>
            <a:r>
              <a:rPr lang="nl-BE" altLang="en-US" sz="2400" i="1"/>
              <a:t>(hoe belangrijk is aanbidding?  Kijk naar de Bijbel cfr De Psalmen, 150)</a:t>
            </a:r>
            <a:endParaRPr lang="nl-BE" altLang="en-US" sz="2400" i="1"/>
          </a:p>
          <a:p>
            <a:pPr marL="0" indent="0" algn="just">
              <a:buNone/>
            </a:pPr>
            <a:r>
              <a:rPr lang="nl-BE" altLang="en-US" sz="2400" i="1"/>
              <a:t>(concordantie: dankoffer 17 hfdstkn, 37 verzen)</a:t>
            </a:r>
            <a:endParaRPr lang="nl-BE" altLang="en-US" sz="2400" i="1"/>
          </a:p>
          <a:p>
            <a:pPr marL="0" indent="0" algn="just">
              <a:buNone/>
            </a:pPr>
            <a:r>
              <a:rPr lang="nl-BE" altLang="en-US" sz="2400" i="1"/>
              <a:t>dank 21 hfdst, 28 verzen</a:t>
            </a:r>
            <a:endParaRPr lang="nl-BE" altLang="en-US" sz="2400" i="1"/>
          </a:p>
          <a:p>
            <a:pPr marL="0" indent="0" algn="just">
              <a:buNone/>
            </a:pPr>
            <a:r>
              <a:rPr lang="nl-BE" altLang="en-US" sz="2400" i="1"/>
              <a:t>eren 19 hfdst   26 verzen</a:t>
            </a:r>
            <a:endParaRPr lang="nl-BE" altLang="en-US" sz="2400" i="1"/>
          </a:p>
          <a:p>
            <a:pPr marL="0" indent="0">
              <a:buNone/>
            </a:pPr>
            <a:endParaRPr lang="nl-BE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4904</Words>
  <Application>WPS Presentation</Application>
  <PresentationFormat>Widescreen</PresentationFormat>
  <Paragraphs>215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SimSun</vt:lpstr>
      <vt:lpstr>Wingdings</vt:lpstr>
      <vt:lpstr>Wingdings</vt:lpstr>
      <vt:lpstr>Calibri Light</vt:lpstr>
      <vt:lpstr>Calibri</vt:lpstr>
      <vt:lpstr>Microsoft YaHei</vt:lpstr>
      <vt:lpstr/>
      <vt:lpstr>Arial Unicode MS</vt:lpstr>
      <vt:lpstr>Segoe Print</vt:lpstr>
      <vt:lpstr>Office Theme</vt:lpstr>
      <vt:lpstr>dont waste YLife</vt:lpstr>
      <vt:lpstr>Geniet!</vt:lpstr>
      <vt:lpstr>Geniet!</vt:lpstr>
      <vt:lpstr>Geniet!</vt:lpstr>
      <vt:lpstr>Geniet!</vt:lpstr>
      <vt:lpstr>Geniet!</vt:lpstr>
      <vt:lpstr>1 Korinthiërs 10:31 (HTB) Wat u ook doet, doe het tot eer van God</vt:lpstr>
      <vt:lpstr>Wat God wilt is Goed en Volmaakt!</vt:lpstr>
      <vt:lpstr>Uit dankbaarheid vloeit ...</vt:lpstr>
      <vt:lpstr>Het ultieme doel in ons leven is dus niet ...</vt:lpstr>
      <vt:lpstr>iets wat we van jongs af aan al oefenen..</vt:lpstr>
      <vt:lpstr>iets wat we van jongs af aan al oefenen..</vt:lpstr>
      <vt:lpstr>Wetende dat de wereld lijd?</vt:lpstr>
      <vt:lpstr>Wat is dan dat goede en volmaakte dat God van ons wilt?</vt:lpstr>
      <vt:lpstr>Op pensioen gaan?</vt:lpstr>
      <vt:lpstr>PowerPoint 演示文稿</vt:lpstr>
      <vt:lpstr>PowerPoint 演示文稿</vt:lpstr>
      <vt:lpstr>Wat deed Jezus?</vt:lpstr>
      <vt:lpstr>PowerPoint 演示文稿</vt:lpstr>
      <vt:lpstr>Be the Game changer!</vt:lpstr>
      <vt:lpstr>Be the Game changer!</vt:lpstr>
      <vt:lpstr>PowerPoint 演示文稿</vt:lpstr>
      <vt:lpstr>De sleutel = God houd van ons! </vt:lpstr>
      <vt:lpstr>Kom uit je luie zetel...</vt:lpstr>
      <vt:lpstr>Elkaar helpen...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dont waste YLife</dc:title>
  <dc:creator>nuowe_000</dc:creator>
  <cp:lastModifiedBy>nuowe_000</cp:lastModifiedBy>
  <cp:revision>25</cp:revision>
  <dcterms:created xsi:type="dcterms:W3CDTF">2017-06-30T07:48:00Z</dcterms:created>
  <dcterms:modified xsi:type="dcterms:W3CDTF">2017-07-01T21:35:51Z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1033-10.2.0.5871</vt:lpwstr>
  </property>
</Properties>
</file>