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2" r:id="rId3"/>
    <p:sldId id="267" r:id="rId4"/>
    <p:sldId id="268" r:id="rId5"/>
    <p:sldId id="256" r:id="rId6"/>
    <p:sldId id="269" r:id="rId7"/>
    <p:sldId id="270" r:id="rId8"/>
    <p:sldId id="271" r:id="rId9"/>
    <p:sldId id="272" r:id="rId10"/>
    <p:sldId id="273" r:id="rId1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F59B-9090-483D-B47C-C7497B80E3CE}" type="datetimeFigureOut">
              <a:rPr lang="de-DE" smtClean="0"/>
              <a:t>26.03.2017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9C44-9A66-4F7D-AB97-565B61C65D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2460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F59B-9090-483D-B47C-C7497B80E3CE}" type="datetimeFigureOut">
              <a:rPr lang="de-DE" smtClean="0"/>
              <a:t>26.03.2017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9C44-9A66-4F7D-AB97-565B61C65D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4761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F59B-9090-483D-B47C-C7497B80E3CE}" type="datetimeFigureOut">
              <a:rPr lang="de-DE" smtClean="0"/>
              <a:t>26.03.2017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9C44-9A66-4F7D-AB97-565B61C65D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1650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F59B-9090-483D-B47C-C7497B80E3CE}" type="datetimeFigureOut">
              <a:rPr lang="de-DE" smtClean="0"/>
              <a:t>26.03.2017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9C44-9A66-4F7D-AB97-565B61C65D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346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F59B-9090-483D-B47C-C7497B80E3CE}" type="datetimeFigureOut">
              <a:rPr lang="de-DE" smtClean="0"/>
              <a:t>26.03.2017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9C44-9A66-4F7D-AB97-565B61C65D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6220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F59B-9090-483D-B47C-C7497B80E3CE}" type="datetimeFigureOut">
              <a:rPr lang="de-DE" smtClean="0"/>
              <a:t>26.03.2017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9C44-9A66-4F7D-AB97-565B61C65D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1183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F59B-9090-483D-B47C-C7497B80E3CE}" type="datetimeFigureOut">
              <a:rPr lang="de-DE" smtClean="0"/>
              <a:t>26.03.2017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9C44-9A66-4F7D-AB97-565B61C65D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142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F59B-9090-483D-B47C-C7497B80E3CE}" type="datetimeFigureOut">
              <a:rPr lang="de-DE" smtClean="0"/>
              <a:t>26.03.2017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9C44-9A66-4F7D-AB97-565B61C65D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9737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F59B-9090-483D-B47C-C7497B80E3CE}" type="datetimeFigureOut">
              <a:rPr lang="de-DE" smtClean="0"/>
              <a:t>26.03.2017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9C44-9A66-4F7D-AB97-565B61C65D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41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F59B-9090-483D-B47C-C7497B80E3CE}" type="datetimeFigureOut">
              <a:rPr lang="de-DE" smtClean="0"/>
              <a:t>26.03.2017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9C44-9A66-4F7D-AB97-565B61C65D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4875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F59B-9090-483D-B47C-C7497B80E3CE}" type="datetimeFigureOut">
              <a:rPr lang="de-DE" smtClean="0"/>
              <a:t>26.03.2017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9C44-9A66-4F7D-AB97-565B61C65D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9875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DF59B-9090-483D-B47C-C7497B80E3CE}" type="datetimeFigureOut">
              <a:rPr lang="de-DE" smtClean="0"/>
              <a:t>26.03.2017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09C44-9A66-4F7D-AB97-565B61C65D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42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361040" cy="702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30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1520" y="5013176"/>
            <a:ext cx="8712968" cy="165618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ts val="2000"/>
              </a:lnSpc>
            </a:pPr>
            <a:r>
              <a:rPr lang="de-DE" sz="2600" dirty="0" smtClean="0">
                <a:solidFill>
                  <a:srgbClr val="002060"/>
                </a:solidFill>
              </a:rPr>
              <a:t>Out </a:t>
            </a:r>
            <a:r>
              <a:rPr lang="de-DE" sz="2600" dirty="0" err="1" smtClean="0">
                <a:solidFill>
                  <a:srgbClr val="002060"/>
                </a:solidFill>
              </a:rPr>
              <a:t>of</a:t>
            </a:r>
            <a:r>
              <a:rPr lang="de-DE" sz="2600" dirty="0" smtClean="0">
                <a:solidFill>
                  <a:srgbClr val="002060"/>
                </a:solidFill>
              </a:rPr>
              <a:t> 1 </a:t>
            </a:r>
            <a:r>
              <a:rPr lang="de-DE" sz="2600" dirty="0" err="1" smtClean="0">
                <a:solidFill>
                  <a:srgbClr val="002060"/>
                </a:solidFill>
              </a:rPr>
              <a:t>grain</a:t>
            </a:r>
            <a:r>
              <a:rPr lang="de-DE" sz="2600" dirty="0" smtClean="0">
                <a:solidFill>
                  <a:srgbClr val="002060"/>
                </a:solidFill>
              </a:rPr>
              <a:t> (</a:t>
            </a:r>
            <a:r>
              <a:rPr lang="de-DE" sz="2600" dirty="0" err="1" smtClean="0">
                <a:solidFill>
                  <a:srgbClr val="002060"/>
                </a:solidFill>
              </a:rPr>
              <a:t>one</a:t>
            </a:r>
            <a:r>
              <a:rPr lang="de-DE" sz="2600" dirty="0" smtClean="0">
                <a:solidFill>
                  <a:srgbClr val="002060"/>
                </a:solidFill>
              </a:rPr>
              <a:t> </a:t>
            </a:r>
            <a:r>
              <a:rPr lang="de-DE" sz="2600" dirty="0" err="1" smtClean="0">
                <a:solidFill>
                  <a:srgbClr val="002060"/>
                </a:solidFill>
              </a:rPr>
              <a:t>little</a:t>
            </a:r>
            <a:r>
              <a:rPr lang="de-DE" sz="2600" dirty="0" smtClean="0">
                <a:solidFill>
                  <a:srgbClr val="002060"/>
                </a:solidFill>
              </a:rPr>
              <a:t> </a:t>
            </a:r>
            <a:r>
              <a:rPr lang="de-DE" sz="2600" dirty="0" err="1" smtClean="0">
                <a:solidFill>
                  <a:srgbClr val="002060"/>
                </a:solidFill>
              </a:rPr>
              <a:t>seed</a:t>
            </a:r>
            <a:r>
              <a:rPr lang="de-DE" sz="2600" dirty="0" smtClean="0">
                <a:solidFill>
                  <a:srgbClr val="002060"/>
                </a:solidFill>
              </a:rPr>
              <a:t>) a </a:t>
            </a:r>
            <a:r>
              <a:rPr lang="de-DE" sz="2600" dirty="0" err="1" smtClean="0">
                <a:solidFill>
                  <a:srgbClr val="002060"/>
                </a:solidFill>
              </a:rPr>
              <a:t>harvest</a:t>
            </a:r>
            <a:r>
              <a:rPr lang="de-DE" sz="2600" dirty="0" smtClean="0">
                <a:solidFill>
                  <a:srgbClr val="002060"/>
                </a:solidFill>
              </a:rPr>
              <a:t> </a:t>
            </a:r>
            <a:r>
              <a:rPr lang="de-DE" sz="2600" dirty="0" err="1" smtClean="0">
                <a:solidFill>
                  <a:srgbClr val="002060"/>
                </a:solidFill>
              </a:rPr>
              <a:t>of</a:t>
            </a:r>
            <a:r>
              <a:rPr lang="de-DE" sz="2600" dirty="0" smtClean="0">
                <a:solidFill>
                  <a:srgbClr val="002060"/>
                </a:solidFill>
              </a:rPr>
              <a:t> 9600 </a:t>
            </a:r>
            <a:r>
              <a:rPr lang="de-DE" sz="2600" dirty="0" err="1" smtClean="0">
                <a:solidFill>
                  <a:srgbClr val="002060"/>
                </a:solidFill>
              </a:rPr>
              <a:t>grains</a:t>
            </a:r>
            <a:endParaRPr lang="de-DE" sz="2600" dirty="0" smtClean="0">
              <a:solidFill>
                <a:srgbClr val="002060"/>
              </a:solidFill>
            </a:endParaRPr>
          </a:p>
          <a:p>
            <a:pPr>
              <a:lnSpc>
                <a:spcPts val="2000"/>
              </a:lnSpc>
            </a:pPr>
            <a:r>
              <a:rPr lang="de-DE" sz="2600" dirty="0" smtClean="0">
                <a:solidFill>
                  <a:srgbClr val="002060"/>
                </a:solidFill>
              </a:rPr>
              <a:t>0,025 </a:t>
            </a:r>
            <a:r>
              <a:rPr lang="de-DE" sz="2600" dirty="0" err="1" smtClean="0">
                <a:solidFill>
                  <a:srgbClr val="002060"/>
                </a:solidFill>
              </a:rPr>
              <a:t>gr</a:t>
            </a:r>
            <a:r>
              <a:rPr lang="de-DE" sz="2600" dirty="0" smtClean="0">
                <a:solidFill>
                  <a:srgbClr val="002060"/>
                </a:solidFill>
              </a:rPr>
              <a:t> bring a </a:t>
            </a:r>
            <a:r>
              <a:rPr lang="de-DE" sz="2600" dirty="0" err="1" smtClean="0">
                <a:solidFill>
                  <a:srgbClr val="002060"/>
                </a:solidFill>
              </a:rPr>
              <a:t>harvest</a:t>
            </a:r>
            <a:r>
              <a:rPr lang="de-DE" sz="2600" dirty="0" smtClean="0">
                <a:solidFill>
                  <a:srgbClr val="002060"/>
                </a:solidFill>
              </a:rPr>
              <a:t> </a:t>
            </a:r>
            <a:r>
              <a:rPr lang="de-DE" sz="2600" dirty="0" err="1" smtClean="0">
                <a:solidFill>
                  <a:srgbClr val="002060"/>
                </a:solidFill>
              </a:rPr>
              <a:t>of</a:t>
            </a:r>
            <a:r>
              <a:rPr lang="de-DE" sz="2600" dirty="0" smtClean="0">
                <a:solidFill>
                  <a:srgbClr val="002060"/>
                </a:solidFill>
              </a:rPr>
              <a:t> 240 </a:t>
            </a:r>
            <a:r>
              <a:rPr lang="de-DE" sz="2600" dirty="0" err="1" smtClean="0">
                <a:solidFill>
                  <a:srgbClr val="002060"/>
                </a:solidFill>
              </a:rPr>
              <a:t>gr</a:t>
            </a:r>
            <a:r>
              <a:rPr lang="de-DE" sz="2600" dirty="0" smtClean="0">
                <a:solidFill>
                  <a:srgbClr val="002060"/>
                </a:solidFill>
              </a:rPr>
              <a:t>!</a:t>
            </a:r>
          </a:p>
          <a:p>
            <a:pPr>
              <a:lnSpc>
                <a:spcPts val="2000"/>
              </a:lnSpc>
            </a:pPr>
            <a:r>
              <a:rPr lang="de-DE" sz="2600" dirty="0" err="1" smtClean="0">
                <a:solidFill>
                  <a:srgbClr val="002060"/>
                </a:solidFill>
              </a:rPr>
              <a:t>One</a:t>
            </a:r>
            <a:r>
              <a:rPr lang="de-DE" sz="2600" dirty="0" smtClean="0">
                <a:solidFill>
                  <a:srgbClr val="002060"/>
                </a:solidFill>
              </a:rPr>
              <a:t> </a:t>
            </a:r>
            <a:r>
              <a:rPr lang="de-DE" sz="2600" dirty="0" err="1" smtClean="0">
                <a:solidFill>
                  <a:srgbClr val="002060"/>
                </a:solidFill>
              </a:rPr>
              <a:t>grain</a:t>
            </a:r>
            <a:r>
              <a:rPr lang="de-DE" sz="2600" dirty="0" smtClean="0">
                <a:solidFill>
                  <a:srgbClr val="002060"/>
                </a:solidFill>
              </a:rPr>
              <a:t> </a:t>
            </a:r>
            <a:r>
              <a:rPr lang="de-DE" sz="2600" dirty="0" err="1" smtClean="0">
                <a:solidFill>
                  <a:srgbClr val="002060"/>
                </a:solidFill>
              </a:rPr>
              <a:t>brings</a:t>
            </a:r>
            <a:r>
              <a:rPr lang="de-DE" sz="2600" dirty="0" smtClean="0">
                <a:solidFill>
                  <a:srgbClr val="002060"/>
                </a:solidFill>
              </a:rPr>
              <a:t> </a:t>
            </a:r>
            <a:r>
              <a:rPr lang="de-DE" sz="2600" dirty="0" err="1" smtClean="0">
                <a:solidFill>
                  <a:srgbClr val="002060"/>
                </a:solidFill>
              </a:rPr>
              <a:t>forth</a:t>
            </a:r>
            <a:r>
              <a:rPr lang="de-DE" sz="2600" dirty="0" smtClean="0">
                <a:solidFill>
                  <a:srgbClr val="002060"/>
                </a:solidFill>
              </a:rPr>
              <a:t> 115 </a:t>
            </a:r>
            <a:r>
              <a:rPr lang="de-DE" sz="2600" dirty="0" err="1" smtClean="0">
                <a:solidFill>
                  <a:srgbClr val="002060"/>
                </a:solidFill>
              </a:rPr>
              <a:t>stalk</a:t>
            </a:r>
            <a:r>
              <a:rPr lang="de-DE" sz="2600" dirty="0" err="1">
                <a:solidFill>
                  <a:srgbClr val="002060"/>
                </a:solidFill>
              </a:rPr>
              <a:t>s</a:t>
            </a:r>
            <a:endParaRPr lang="de-DE" sz="2600" dirty="0" smtClean="0">
              <a:solidFill>
                <a:srgbClr val="002060"/>
              </a:solidFill>
            </a:endParaRPr>
          </a:p>
          <a:p>
            <a:r>
              <a:rPr lang="de-DE" sz="1600" dirty="0" smtClean="0"/>
              <a:t>Der 80-jährige Frido </a:t>
            </a:r>
            <a:r>
              <a:rPr lang="de-DE" sz="1600" dirty="0" err="1" smtClean="0"/>
              <a:t>Windeck</a:t>
            </a:r>
            <a:r>
              <a:rPr lang="de-DE" sz="1600" dirty="0" smtClean="0"/>
              <a:t> freut sich über den gelungenen Versuch: Aus einem einzigen Weizenkorn wuchsen 115 Halme mit 9600 neuen </a:t>
            </a:r>
            <a:r>
              <a:rPr lang="de-DE" sz="1600" dirty="0" err="1" smtClean="0"/>
              <a:t>Körnern.Fotos</a:t>
            </a:r>
            <a:r>
              <a:rPr lang="de-DE" sz="1600" dirty="0" smtClean="0"/>
              <a:t>: </a:t>
            </a:r>
            <a:r>
              <a:rPr lang="de-DE" sz="1500" dirty="0" smtClean="0"/>
              <a:t>Hüls </a:t>
            </a:r>
          </a:p>
          <a:p>
            <a:r>
              <a:rPr lang="de-DE" sz="1500" dirty="0" smtClean="0"/>
              <a:t>http://www.nnp.de/lokales/limburg_und_umgebung/80-Jaehriger-dokumentiert-Wachstum-eines-Weizenkorns;art680,1006758</a:t>
            </a:r>
          </a:p>
          <a:p>
            <a:endParaRPr lang="de-DE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9773"/>
            <a:ext cx="7884368" cy="492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1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361040" cy="702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467544" y="620688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800" b="1" dirty="0" smtClean="0">
                <a:solidFill>
                  <a:srgbClr val="002060"/>
                </a:solidFill>
                <a:latin typeface="Adobe Ming Std L" pitchFamily="18" charset="-128"/>
                <a:ea typeface="Adobe Ming Std L" pitchFamily="18" charset="-128"/>
              </a:rPr>
              <a:t>Veel vrucht! Lukas 8:4-15</a:t>
            </a:r>
          </a:p>
          <a:p>
            <a:endParaRPr lang="en-GB" sz="4800" b="1" dirty="0">
              <a:solidFill>
                <a:srgbClr val="002060"/>
              </a:solidFill>
              <a:latin typeface="Adobe Ming Std L" pitchFamily="18" charset="-128"/>
              <a:ea typeface="Adobe Ming Std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103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361040" cy="702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err="1" smtClean="0">
                <a:solidFill>
                  <a:srgbClr val="002060"/>
                </a:solidFill>
                <a:latin typeface="Adobe Ming Std L" pitchFamily="18" charset="-128"/>
                <a:ea typeface="Adobe Ming Std L" pitchFamily="18" charset="-128"/>
              </a:rPr>
              <a:t>Veel</a:t>
            </a:r>
            <a:r>
              <a:rPr lang="en-GB" sz="4800" b="1" dirty="0" smtClean="0">
                <a:solidFill>
                  <a:srgbClr val="002060"/>
                </a:solidFill>
                <a:latin typeface="Adobe Ming Std L" pitchFamily="18" charset="-128"/>
                <a:ea typeface="Adobe Ming Std L" pitchFamily="18" charset="-128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Adobe Ming Std L" pitchFamily="18" charset="-128"/>
                <a:ea typeface="Adobe Ming Std L" pitchFamily="18" charset="-128"/>
              </a:rPr>
              <a:t>v</a:t>
            </a:r>
            <a:r>
              <a:rPr lang="en-GB" sz="4800" b="1" dirty="0" err="1" smtClean="0">
                <a:solidFill>
                  <a:srgbClr val="002060"/>
                </a:solidFill>
                <a:latin typeface="Adobe Ming Std L" pitchFamily="18" charset="-128"/>
                <a:ea typeface="Adobe Ming Std L" pitchFamily="18" charset="-128"/>
              </a:rPr>
              <a:t>rucht</a:t>
            </a:r>
            <a:r>
              <a:rPr lang="en-GB" sz="4800" b="1" dirty="0" smtClean="0">
                <a:solidFill>
                  <a:srgbClr val="002060"/>
                </a:solidFill>
                <a:latin typeface="Adobe Ming Std L" pitchFamily="18" charset="-128"/>
                <a:ea typeface="Adobe Ming Std L" pitchFamily="18" charset="-128"/>
              </a:rPr>
              <a:t>! Lukas 8,4-15</a:t>
            </a:r>
            <a:endParaRPr lang="en-GB" sz="4800" b="1" dirty="0">
              <a:solidFill>
                <a:srgbClr val="002060"/>
              </a:solidFill>
              <a:latin typeface="Adobe Ming Std L" pitchFamily="18" charset="-128"/>
              <a:ea typeface="Adobe Ming Std L" pitchFamily="18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10704" y="1988840"/>
            <a:ext cx="5629448" cy="4598182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nl-NL" sz="3200" dirty="0" smtClean="0">
                <a:solidFill>
                  <a:schemeClr val="bg1"/>
                </a:solidFill>
              </a:rPr>
              <a:t>Waarom </a:t>
            </a:r>
            <a:r>
              <a:rPr lang="nl-NL" sz="3200" dirty="0">
                <a:solidFill>
                  <a:schemeClr val="bg1"/>
                </a:solidFill>
              </a:rPr>
              <a:t>vertelt Jezus dit verhaal</a:t>
            </a:r>
            <a:r>
              <a:rPr lang="nl-NL" sz="3200" dirty="0" smtClean="0">
                <a:solidFill>
                  <a:schemeClr val="bg1"/>
                </a:solidFill>
              </a:rPr>
              <a:t>?</a:t>
            </a:r>
            <a:endParaRPr lang="en-GB" sz="3200" dirty="0">
              <a:solidFill>
                <a:schemeClr val="bg1"/>
              </a:solidFill>
            </a:endParaRPr>
          </a:p>
          <a:p>
            <a:pPr marL="457200" lvl="0" indent="-4572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sz="3200" dirty="0" smtClean="0">
                <a:solidFill>
                  <a:schemeClr val="bg1"/>
                </a:solidFill>
              </a:rPr>
              <a:t>Lukas 8:12 </a:t>
            </a:r>
            <a:r>
              <a:rPr lang="nl-NL" sz="3200" dirty="0">
                <a:solidFill>
                  <a:schemeClr val="bg1"/>
                </a:solidFill>
              </a:rPr>
              <a:t>geloof en redding van de </a:t>
            </a:r>
            <a:r>
              <a:rPr lang="nl-NL" sz="3200" dirty="0" smtClean="0">
                <a:solidFill>
                  <a:schemeClr val="bg1"/>
                </a:solidFill>
              </a:rPr>
              <a:t>wereld</a:t>
            </a:r>
            <a:endParaRPr lang="en-GB" sz="3200" dirty="0">
              <a:solidFill>
                <a:schemeClr val="bg1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GB" sz="4000" dirty="0" smtClean="0">
                <a:solidFill>
                  <a:schemeClr val="bg1"/>
                </a:solidFill>
              </a:rPr>
              <a:t>1</a:t>
            </a:r>
            <a:r>
              <a:rPr lang="en-GB" sz="4000" dirty="0">
                <a:solidFill>
                  <a:schemeClr val="bg1"/>
                </a:solidFill>
              </a:rPr>
              <a:t>. </a:t>
            </a:r>
            <a:r>
              <a:rPr lang="nl-NL" sz="4000" dirty="0" smtClean="0">
                <a:solidFill>
                  <a:schemeClr val="bg1"/>
                </a:solidFill>
              </a:rPr>
              <a:t>God </a:t>
            </a:r>
            <a:r>
              <a:rPr lang="nl-NL" sz="4000" dirty="0">
                <a:solidFill>
                  <a:schemeClr val="bg1"/>
                </a:solidFill>
              </a:rPr>
              <a:t>verlangt naar veel </a:t>
            </a:r>
            <a:r>
              <a:rPr lang="nl-NL" sz="4000" dirty="0" smtClean="0">
                <a:solidFill>
                  <a:schemeClr val="bg1"/>
                </a:solidFill>
              </a:rPr>
              <a:t> vrucht!</a:t>
            </a:r>
            <a:endParaRPr lang="en-GB" sz="4000" dirty="0">
              <a:solidFill>
                <a:schemeClr val="bg1"/>
              </a:solidFill>
            </a:endParaRPr>
          </a:p>
          <a:p>
            <a:pPr marL="457200" lvl="0" indent="-4572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NL" sz="3200" dirty="0" smtClean="0">
                <a:solidFill>
                  <a:schemeClr val="bg1"/>
                </a:solidFill>
              </a:rPr>
              <a:t>Veel </a:t>
            </a:r>
            <a:r>
              <a:rPr lang="nl-NL" sz="3200" dirty="0">
                <a:solidFill>
                  <a:schemeClr val="bg1"/>
                </a:solidFill>
              </a:rPr>
              <a:t>vrucht verheerlijkt God Johannes 15:2, </a:t>
            </a:r>
            <a:r>
              <a:rPr lang="nl-NL" sz="3200" dirty="0" smtClean="0">
                <a:solidFill>
                  <a:schemeClr val="bg1"/>
                </a:solidFill>
              </a:rPr>
              <a:t>8</a:t>
            </a:r>
            <a:endParaRPr lang="nl-N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81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5157192"/>
            <a:ext cx="8820472" cy="1340768"/>
          </a:xfrm>
        </p:spPr>
        <p:txBody>
          <a:bodyPr>
            <a:noAutofit/>
          </a:bodyPr>
          <a:lstStyle/>
          <a:p>
            <a:r>
              <a:rPr lang="nl-NL" sz="2800" dirty="0" smtClean="0"/>
              <a:t>“De </a:t>
            </a:r>
            <a:r>
              <a:rPr lang="nl-NL" sz="2800" dirty="0"/>
              <a:t>ranken die wel vrucht dragen, snoeit Hij om er nog meer vruchten aan te laten komen</a:t>
            </a:r>
            <a:r>
              <a:rPr lang="nl-NL" sz="2800" dirty="0" smtClean="0"/>
              <a:t>.” – “Door </a:t>
            </a:r>
            <a:r>
              <a:rPr lang="nl-NL" sz="2800" dirty="0"/>
              <a:t>veel vrucht te dragen, bewijst u mijn discipelen te zijn. Daardoor wordt mijn Vader grootgemaakt. </a:t>
            </a:r>
            <a:r>
              <a:rPr lang="nl-NL" sz="2800" dirty="0" smtClean="0"/>
              <a:t>” Joh 15: 2,8</a:t>
            </a:r>
            <a:endParaRPr lang="de-DE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8640"/>
            <a:ext cx="6331335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3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1520" y="5013176"/>
            <a:ext cx="8712968" cy="165618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ts val="2000"/>
              </a:lnSpc>
            </a:pPr>
            <a:r>
              <a:rPr lang="de-DE" sz="2600" dirty="0" smtClean="0">
                <a:solidFill>
                  <a:srgbClr val="002060"/>
                </a:solidFill>
              </a:rPr>
              <a:t>Out </a:t>
            </a:r>
            <a:r>
              <a:rPr lang="de-DE" sz="2600" dirty="0" err="1" smtClean="0">
                <a:solidFill>
                  <a:srgbClr val="002060"/>
                </a:solidFill>
              </a:rPr>
              <a:t>of</a:t>
            </a:r>
            <a:r>
              <a:rPr lang="de-DE" sz="2600" dirty="0" smtClean="0">
                <a:solidFill>
                  <a:srgbClr val="002060"/>
                </a:solidFill>
              </a:rPr>
              <a:t> 1 </a:t>
            </a:r>
            <a:r>
              <a:rPr lang="de-DE" sz="2600" dirty="0" err="1" smtClean="0">
                <a:solidFill>
                  <a:srgbClr val="002060"/>
                </a:solidFill>
              </a:rPr>
              <a:t>grain</a:t>
            </a:r>
            <a:r>
              <a:rPr lang="de-DE" sz="2600" dirty="0" smtClean="0">
                <a:solidFill>
                  <a:srgbClr val="002060"/>
                </a:solidFill>
              </a:rPr>
              <a:t> (</a:t>
            </a:r>
            <a:r>
              <a:rPr lang="de-DE" sz="2600" dirty="0" err="1" smtClean="0">
                <a:solidFill>
                  <a:srgbClr val="002060"/>
                </a:solidFill>
              </a:rPr>
              <a:t>one</a:t>
            </a:r>
            <a:r>
              <a:rPr lang="de-DE" sz="2600" dirty="0" smtClean="0">
                <a:solidFill>
                  <a:srgbClr val="002060"/>
                </a:solidFill>
              </a:rPr>
              <a:t> </a:t>
            </a:r>
            <a:r>
              <a:rPr lang="de-DE" sz="2600" dirty="0" err="1" smtClean="0">
                <a:solidFill>
                  <a:srgbClr val="002060"/>
                </a:solidFill>
              </a:rPr>
              <a:t>little</a:t>
            </a:r>
            <a:r>
              <a:rPr lang="de-DE" sz="2600" dirty="0" smtClean="0">
                <a:solidFill>
                  <a:srgbClr val="002060"/>
                </a:solidFill>
              </a:rPr>
              <a:t> </a:t>
            </a:r>
            <a:r>
              <a:rPr lang="de-DE" sz="2600" dirty="0" err="1" smtClean="0">
                <a:solidFill>
                  <a:srgbClr val="002060"/>
                </a:solidFill>
              </a:rPr>
              <a:t>seed</a:t>
            </a:r>
            <a:r>
              <a:rPr lang="de-DE" sz="2600" dirty="0" smtClean="0">
                <a:solidFill>
                  <a:srgbClr val="002060"/>
                </a:solidFill>
              </a:rPr>
              <a:t>) a </a:t>
            </a:r>
            <a:r>
              <a:rPr lang="de-DE" sz="2600" dirty="0" err="1" smtClean="0">
                <a:solidFill>
                  <a:srgbClr val="002060"/>
                </a:solidFill>
              </a:rPr>
              <a:t>harvest</a:t>
            </a:r>
            <a:r>
              <a:rPr lang="de-DE" sz="2600" dirty="0" smtClean="0">
                <a:solidFill>
                  <a:srgbClr val="002060"/>
                </a:solidFill>
              </a:rPr>
              <a:t> </a:t>
            </a:r>
            <a:r>
              <a:rPr lang="de-DE" sz="2600" dirty="0" err="1" smtClean="0">
                <a:solidFill>
                  <a:srgbClr val="002060"/>
                </a:solidFill>
              </a:rPr>
              <a:t>of</a:t>
            </a:r>
            <a:r>
              <a:rPr lang="de-DE" sz="2600" dirty="0" smtClean="0">
                <a:solidFill>
                  <a:srgbClr val="002060"/>
                </a:solidFill>
              </a:rPr>
              <a:t> 9600 </a:t>
            </a:r>
            <a:r>
              <a:rPr lang="de-DE" sz="2600" dirty="0" err="1" smtClean="0">
                <a:solidFill>
                  <a:srgbClr val="002060"/>
                </a:solidFill>
              </a:rPr>
              <a:t>grains</a:t>
            </a:r>
            <a:endParaRPr lang="de-DE" sz="2600" dirty="0" smtClean="0">
              <a:solidFill>
                <a:srgbClr val="002060"/>
              </a:solidFill>
            </a:endParaRPr>
          </a:p>
          <a:p>
            <a:pPr>
              <a:lnSpc>
                <a:spcPts val="2000"/>
              </a:lnSpc>
            </a:pPr>
            <a:r>
              <a:rPr lang="de-DE" sz="2600" dirty="0" smtClean="0">
                <a:solidFill>
                  <a:srgbClr val="002060"/>
                </a:solidFill>
              </a:rPr>
              <a:t>0,025 </a:t>
            </a:r>
            <a:r>
              <a:rPr lang="de-DE" sz="2600" dirty="0" err="1" smtClean="0">
                <a:solidFill>
                  <a:srgbClr val="002060"/>
                </a:solidFill>
              </a:rPr>
              <a:t>gr</a:t>
            </a:r>
            <a:r>
              <a:rPr lang="de-DE" sz="2600" dirty="0" smtClean="0">
                <a:solidFill>
                  <a:srgbClr val="002060"/>
                </a:solidFill>
              </a:rPr>
              <a:t> bring a </a:t>
            </a:r>
            <a:r>
              <a:rPr lang="de-DE" sz="2600" dirty="0" err="1" smtClean="0">
                <a:solidFill>
                  <a:srgbClr val="002060"/>
                </a:solidFill>
              </a:rPr>
              <a:t>harvest</a:t>
            </a:r>
            <a:r>
              <a:rPr lang="de-DE" sz="2600" dirty="0" smtClean="0">
                <a:solidFill>
                  <a:srgbClr val="002060"/>
                </a:solidFill>
              </a:rPr>
              <a:t> </a:t>
            </a:r>
            <a:r>
              <a:rPr lang="de-DE" sz="2600" dirty="0" err="1" smtClean="0">
                <a:solidFill>
                  <a:srgbClr val="002060"/>
                </a:solidFill>
              </a:rPr>
              <a:t>of</a:t>
            </a:r>
            <a:r>
              <a:rPr lang="de-DE" sz="2600" dirty="0" smtClean="0">
                <a:solidFill>
                  <a:srgbClr val="002060"/>
                </a:solidFill>
              </a:rPr>
              <a:t> 240 </a:t>
            </a:r>
            <a:r>
              <a:rPr lang="de-DE" sz="2600" dirty="0" err="1" smtClean="0">
                <a:solidFill>
                  <a:srgbClr val="002060"/>
                </a:solidFill>
              </a:rPr>
              <a:t>gr</a:t>
            </a:r>
            <a:r>
              <a:rPr lang="de-DE" sz="2600" dirty="0" smtClean="0">
                <a:solidFill>
                  <a:srgbClr val="002060"/>
                </a:solidFill>
              </a:rPr>
              <a:t>!</a:t>
            </a:r>
          </a:p>
          <a:p>
            <a:pPr>
              <a:lnSpc>
                <a:spcPts val="2000"/>
              </a:lnSpc>
            </a:pPr>
            <a:r>
              <a:rPr lang="de-DE" sz="2600" dirty="0" err="1" smtClean="0">
                <a:solidFill>
                  <a:srgbClr val="002060"/>
                </a:solidFill>
              </a:rPr>
              <a:t>One</a:t>
            </a:r>
            <a:r>
              <a:rPr lang="de-DE" sz="2600" dirty="0" smtClean="0">
                <a:solidFill>
                  <a:srgbClr val="002060"/>
                </a:solidFill>
              </a:rPr>
              <a:t> </a:t>
            </a:r>
            <a:r>
              <a:rPr lang="de-DE" sz="2600" dirty="0" err="1" smtClean="0">
                <a:solidFill>
                  <a:srgbClr val="002060"/>
                </a:solidFill>
              </a:rPr>
              <a:t>grain</a:t>
            </a:r>
            <a:r>
              <a:rPr lang="de-DE" sz="2600" dirty="0" smtClean="0">
                <a:solidFill>
                  <a:srgbClr val="002060"/>
                </a:solidFill>
              </a:rPr>
              <a:t> </a:t>
            </a:r>
            <a:r>
              <a:rPr lang="de-DE" sz="2600" dirty="0" err="1" smtClean="0">
                <a:solidFill>
                  <a:srgbClr val="002060"/>
                </a:solidFill>
              </a:rPr>
              <a:t>brings</a:t>
            </a:r>
            <a:r>
              <a:rPr lang="de-DE" sz="2600" dirty="0" smtClean="0">
                <a:solidFill>
                  <a:srgbClr val="002060"/>
                </a:solidFill>
              </a:rPr>
              <a:t> </a:t>
            </a:r>
            <a:r>
              <a:rPr lang="de-DE" sz="2600" dirty="0" err="1" smtClean="0">
                <a:solidFill>
                  <a:srgbClr val="002060"/>
                </a:solidFill>
              </a:rPr>
              <a:t>forth</a:t>
            </a:r>
            <a:r>
              <a:rPr lang="de-DE" sz="2600" dirty="0" smtClean="0">
                <a:solidFill>
                  <a:srgbClr val="002060"/>
                </a:solidFill>
              </a:rPr>
              <a:t> 115 </a:t>
            </a:r>
            <a:r>
              <a:rPr lang="de-DE" sz="2600" dirty="0" err="1" smtClean="0">
                <a:solidFill>
                  <a:srgbClr val="002060"/>
                </a:solidFill>
              </a:rPr>
              <a:t>stalk</a:t>
            </a:r>
            <a:r>
              <a:rPr lang="de-DE" sz="2600" dirty="0" err="1">
                <a:solidFill>
                  <a:srgbClr val="002060"/>
                </a:solidFill>
              </a:rPr>
              <a:t>s</a:t>
            </a:r>
            <a:endParaRPr lang="de-DE" sz="2600" dirty="0" smtClean="0">
              <a:solidFill>
                <a:srgbClr val="002060"/>
              </a:solidFill>
            </a:endParaRPr>
          </a:p>
          <a:p>
            <a:r>
              <a:rPr lang="de-DE" sz="1600" dirty="0" smtClean="0"/>
              <a:t>Der 80-jährige Frido </a:t>
            </a:r>
            <a:r>
              <a:rPr lang="de-DE" sz="1600" dirty="0" err="1" smtClean="0"/>
              <a:t>Windeck</a:t>
            </a:r>
            <a:r>
              <a:rPr lang="de-DE" sz="1600" dirty="0" smtClean="0"/>
              <a:t> freut sich über den gelungenen Versuch: Aus einem einzigen Weizenkorn wuchsen 115 Halme mit 9600 neuen </a:t>
            </a:r>
            <a:r>
              <a:rPr lang="de-DE" sz="1600" dirty="0" err="1" smtClean="0"/>
              <a:t>Körnern.Fotos</a:t>
            </a:r>
            <a:r>
              <a:rPr lang="de-DE" sz="1600" dirty="0" smtClean="0"/>
              <a:t>: </a:t>
            </a:r>
            <a:r>
              <a:rPr lang="de-DE" sz="1500" dirty="0" smtClean="0"/>
              <a:t>Hüls </a:t>
            </a:r>
          </a:p>
          <a:p>
            <a:r>
              <a:rPr lang="de-DE" sz="1500" dirty="0" smtClean="0"/>
              <a:t>http://www.nnp.de/lokales/limburg_und_umgebung/80-Jaehriger-dokumentiert-Wachstum-eines-Weizenkorns;art680,1006758</a:t>
            </a:r>
          </a:p>
          <a:p>
            <a:endParaRPr lang="de-DE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9773"/>
            <a:ext cx="7884368" cy="492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06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361040" cy="702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800" b="1" dirty="0" smtClean="0">
                <a:solidFill>
                  <a:srgbClr val="002060"/>
                </a:solidFill>
                <a:latin typeface="Adobe Ming Std L" pitchFamily="18" charset="-128"/>
                <a:ea typeface="Adobe Ming Std L" pitchFamily="18" charset="-128"/>
              </a:rPr>
              <a:t>Veel </a:t>
            </a:r>
            <a:r>
              <a:rPr lang="nl-BE" sz="4800" b="1" dirty="0" smtClean="0">
                <a:solidFill>
                  <a:srgbClr val="002060"/>
                </a:solidFill>
                <a:latin typeface="Adobe Ming Std L" pitchFamily="18" charset="-128"/>
                <a:ea typeface="Adobe Ming Std L" pitchFamily="18" charset="-128"/>
              </a:rPr>
              <a:t>vrucht</a:t>
            </a:r>
            <a:r>
              <a:rPr lang="nl-BE" sz="4800" b="1" dirty="0">
                <a:solidFill>
                  <a:srgbClr val="002060"/>
                </a:solidFill>
                <a:latin typeface="Adobe Ming Std L" pitchFamily="18" charset="-128"/>
                <a:ea typeface="Adobe Ming Std L" pitchFamily="18" charset="-128"/>
              </a:rPr>
              <a:t>! </a:t>
            </a:r>
            <a:r>
              <a:rPr lang="nl-BE" sz="4800" b="1" dirty="0" smtClean="0">
                <a:solidFill>
                  <a:srgbClr val="002060"/>
                </a:solidFill>
                <a:latin typeface="Adobe Ming Std L" pitchFamily="18" charset="-128"/>
                <a:ea typeface="Adobe Ming Std L" pitchFamily="18" charset="-128"/>
              </a:rPr>
              <a:t>Lukas 8:4-15</a:t>
            </a:r>
            <a:endParaRPr lang="nl-BE" sz="4800" b="1" dirty="0">
              <a:solidFill>
                <a:srgbClr val="002060"/>
              </a:solidFill>
              <a:latin typeface="Adobe Ming Std L" pitchFamily="18" charset="-128"/>
              <a:ea typeface="Adobe Ming Std L" pitchFamily="18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10704" y="1988840"/>
            <a:ext cx="5989488" cy="3687163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nl-BE" sz="4000" dirty="0" smtClean="0">
                <a:solidFill>
                  <a:schemeClr val="bg1"/>
                </a:solidFill>
              </a:rPr>
              <a:t>2. </a:t>
            </a:r>
            <a:r>
              <a:rPr lang="nl-NL" sz="4000" dirty="0" smtClean="0">
                <a:solidFill>
                  <a:schemeClr val="bg1"/>
                </a:solidFill>
              </a:rPr>
              <a:t>Satan </a:t>
            </a:r>
            <a:r>
              <a:rPr lang="nl-NL" sz="4000" dirty="0">
                <a:solidFill>
                  <a:schemeClr val="bg1"/>
                </a:solidFill>
              </a:rPr>
              <a:t>doet alles om vrucht te voorkomen! </a:t>
            </a:r>
            <a:endParaRPr lang="nl-BE" sz="4000" dirty="0" smtClean="0">
              <a:solidFill>
                <a:schemeClr val="bg1"/>
              </a:solidFill>
            </a:endParaRPr>
          </a:p>
          <a:p>
            <a:pPr lvl="0">
              <a:spcBef>
                <a:spcPct val="20000"/>
              </a:spcBef>
            </a:pPr>
            <a:r>
              <a:rPr lang="nl-NL" sz="3200" dirty="0" smtClean="0">
                <a:solidFill>
                  <a:schemeClr val="bg1"/>
                </a:solidFill>
              </a:rPr>
              <a:t>Hij </a:t>
            </a:r>
            <a:r>
              <a:rPr lang="nl-NL" sz="3200" dirty="0">
                <a:solidFill>
                  <a:schemeClr val="bg1"/>
                </a:solidFill>
              </a:rPr>
              <a:t>wil ons vruchteloos maken. </a:t>
            </a:r>
          </a:p>
          <a:p>
            <a:pPr lvl="0">
              <a:spcBef>
                <a:spcPct val="20000"/>
              </a:spcBef>
            </a:pPr>
            <a:endParaRPr lang="nl-BE" sz="3200" dirty="0" smtClean="0">
              <a:solidFill>
                <a:schemeClr val="bg1"/>
              </a:solidFill>
            </a:endParaRPr>
          </a:p>
          <a:p>
            <a:pPr lvl="0">
              <a:spcBef>
                <a:spcPct val="20000"/>
              </a:spcBef>
            </a:pPr>
            <a:r>
              <a:rPr lang="nl-NL" sz="3200" dirty="0" smtClean="0">
                <a:solidFill>
                  <a:schemeClr val="bg1"/>
                </a:solidFill>
              </a:rPr>
              <a:t>Vijanden </a:t>
            </a:r>
            <a:r>
              <a:rPr lang="nl-NL" sz="3200" dirty="0">
                <a:solidFill>
                  <a:schemeClr val="bg1"/>
                </a:solidFill>
              </a:rPr>
              <a:t>van een leven vol vrucht : </a:t>
            </a:r>
          </a:p>
          <a:p>
            <a:pPr marL="457200" lvl="0" indent="-4572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NL" sz="3200" dirty="0">
                <a:solidFill>
                  <a:schemeClr val="bg1"/>
                </a:solidFill>
              </a:rPr>
              <a:t>Een doorsnee Christen zijn </a:t>
            </a:r>
            <a:endParaRPr lang="nl-BE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9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oc</a:t>
            </a:r>
            <a:endParaRPr lang="nl-BE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361040" cy="702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800" b="1" dirty="0" smtClean="0">
                <a:solidFill>
                  <a:srgbClr val="002060"/>
                </a:solidFill>
                <a:latin typeface="Adobe Ming Std L" pitchFamily="18" charset="-128"/>
                <a:ea typeface="Adobe Ming Std L" pitchFamily="18" charset="-128"/>
              </a:rPr>
              <a:t> Veel </a:t>
            </a:r>
            <a:r>
              <a:rPr lang="nl-BE" sz="4800" b="1" dirty="0" smtClean="0">
                <a:solidFill>
                  <a:srgbClr val="002060"/>
                </a:solidFill>
                <a:latin typeface="Adobe Ming Std L" pitchFamily="18" charset="-128"/>
                <a:ea typeface="Adobe Ming Std L" pitchFamily="18" charset="-128"/>
              </a:rPr>
              <a:t>vrucht</a:t>
            </a:r>
            <a:r>
              <a:rPr lang="nl-BE" sz="4800" b="1" dirty="0" smtClean="0">
                <a:solidFill>
                  <a:srgbClr val="002060"/>
                </a:solidFill>
                <a:latin typeface="Adobe Ming Std L" pitchFamily="18" charset="-128"/>
                <a:ea typeface="Adobe Ming Std L" pitchFamily="18" charset="-128"/>
              </a:rPr>
              <a:t>! Lukas 8:4-15</a:t>
            </a:r>
            <a:endParaRPr lang="nl-BE" sz="4800" b="1" dirty="0">
              <a:solidFill>
                <a:srgbClr val="002060"/>
              </a:solidFill>
              <a:latin typeface="Adobe Ming Std L" pitchFamily="18" charset="-128"/>
              <a:ea typeface="Adobe Ming Std L" pitchFamily="18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10704" y="1988840"/>
            <a:ext cx="6061496" cy="3662541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nl-BE" sz="4000" dirty="0" smtClean="0">
                <a:solidFill>
                  <a:schemeClr val="bg1"/>
                </a:solidFill>
              </a:rPr>
              <a:t>3. Jezus beschrijft ons hart : </a:t>
            </a:r>
          </a:p>
          <a:p>
            <a:pPr marL="457200" lvl="0" indent="-4572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BE" sz="3200" dirty="0" smtClean="0">
                <a:solidFill>
                  <a:schemeClr val="bg1"/>
                </a:solidFill>
              </a:rPr>
              <a:t>“op de weg”</a:t>
            </a:r>
          </a:p>
          <a:p>
            <a:pPr marL="457200" lvl="0" indent="-4572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BE" sz="3200" dirty="0" smtClean="0">
                <a:solidFill>
                  <a:schemeClr val="bg1"/>
                </a:solidFill>
              </a:rPr>
              <a:t>“op rotsachtige bodem”</a:t>
            </a:r>
          </a:p>
          <a:p>
            <a:pPr marL="457200" lvl="0" indent="-4572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BE" sz="3200" dirty="0" smtClean="0">
                <a:solidFill>
                  <a:schemeClr val="bg1"/>
                </a:solidFill>
              </a:rPr>
              <a:t>“tussen de distels”</a:t>
            </a:r>
          </a:p>
          <a:p>
            <a:pPr marL="457200" lvl="0" indent="-4572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nl-BE" sz="3200" dirty="0" smtClean="0">
                <a:solidFill>
                  <a:schemeClr val="bg1"/>
                </a:solidFill>
              </a:rPr>
              <a:t>“in vruchtbare aarde”   honderdvoudig vrucht!</a:t>
            </a:r>
            <a:endParaRPr lang="nl-B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63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oc</a:t>
            </a:r>
            <a:endParaRPr lang="nl-BE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361040" cy="702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800" b="1" dirty="0" smtClean="0">
                <a:solidFill>
                  <a:srgbClr val="002060"/>
                </a:solidFill>
                <a:latin typeface="Adobe Ming Std L" pitchFamily="18" charset="-128"/>
                <a:ea typeface="Adobe Ming Std L" pitchFamily="18" charset="-128"/>
              </a:rPr>
              <a:t>Veel </a:t>
            </a:r>
            <a:r>
              <a:rPr lang="nl-BE" sz="4800" b="1" dirty="0" smtClean="0">
                <a:solidFill>
                  <a:srgbClr val="002060"/>
                </a:solidFill>
                <a:latin typeface="Adobe Ming Std L" pitchFamily="18" charset="-128"/>
                <a:ea typeface="Adobe Ming Std L" pitchFamily="18" charset="-128"/>
              </a:rPr>
              <a:t>vrucht</a:t>
            </a:r>
            <a:r>
              <a:rPr lang="nl-BE" sz="4800" b="1" dirty="0" smtClean="0">
                <a:solidFill>
                  <a:srgbClr val="002060"/>
                </a:solidFill>
                <a:latin typeface="Adobe Ming Std L" pitchFamily="18" charset="-128"/>
                <a:ea typeface="Adobe Ming Std L" pitchFamily="18" charset="-128"/>
              </a:rPr>
              <a:t>! Lukas 8:4-15</a:t>
            </a:r>
            <a:endParaRPr lang="nl-BE" sz="4800" b="1" dirty="0">
              <a:solidFill>
                <a:srgbClr val="002060"/>
              </a:solidFill>
              <a:latin typeface="Adobe Ming Std L" pitchFamily="18" charset="-128"/>
              <a:ea typeface="Adobe Ming Std L" pitchFamily="18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93192" y="1628800"/>
            <a:ext cx="5934992" cy="4611519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nl-BE" sz="4000" dirty="0" smtClean="0">
                <a:solidFill>
                  <a:schemeClr val="bg1"/>
                </a:solidFill>
              </a:rPr>
              <a:t>Conclusie:</a:t>
            </a:r>
          </a:p>
          <a:p>
            <a:pPr lvl="0">
              <a:lnSpc>
                <a:spcPts val="3840"/>
              </a:lnSpc>
              <a:spcBef>
                <a:spcPct val="20000"/>
              </a:spcBef>
            </a:pPr>
            <a:r>
              <a:rPr lang="nl-BE" sz="3200" dirty="0" smtClean="0">
                <a:solidFill>
                  <a:schemeClr val="bg1"/>
                </a:solidFill>
              </a:rPr>
              <a:t>God wants to do great and wonderful things through you!</a:t>
            </a:r>
          </a:p>
          <a:p>
            <a:pPr marL="514350" lvl="0" indent="-514350">
              <a:lnSpc>
                <a:spcPts val="3840"/>
              </a:lnSpc>
              <a:spcBef>
                <a:spcPct val="20000"/>
              </a:spcBef>
              <a:buAutoNum type="arabicPeriod"/>
            </a:pPr>
            <a:r>
              <a:rPr lang="nl-BE" sz="3200" dirty="0" smtClean="0">
                <a:solidFill>
                  <a:schemeClr val="bg1"/>
                </a:solidFill>
              </a:rPr>
              <a:t>Ken je roeping!</a:t>
            </a:r>
          </a:p>
          <a:p>
            <a:pPr marL="514350" lvl="0" indent="-514350">
              <a:lnSpc>
                <a:spcPts val="3840"/>
              </a:lnSpc>
              <a:spcBef>
                <a:spcPct val="20000"/>
              </a:spcBef>
              <a:buAutoNum type="arabicPeriod"/>
            </a:pPr>
            <a:r>
              <a:rPr lang="nl-BE" sz="3200" dirty="0" smtClean="0">
                <a:solidFill>
                  <a:schemeClr val="bg1"/>
                </a:solidFill>
              </a:rPr>
              <a:t>Bescherm en bewaar de schat die in je is!</a:t>
            </a:r>
          </a:p>
          <a:p>
            <a:pPr marL="514350" lvl="0" indent="-514350">
              <a:lnSpc>
                <a:spcPts val="3840"/>
              </a:lnSpc>
              <a:spcBef>
                <a:spcPct val="20000"/>
              </a:spcBef>
              <a:buAutoNum type="arabicPeriod"/>
            </a:pPr>
            <a:r>
              <a:rPr lang="nl-BE" sz="3200" dirty="0" smtClean="0">
                <a:solidFill>
                  <a:schemeClr val="bg1"/>
                </a:solidFill>
              </a:rPr>
              <a:t>Blijf in Jezus!</a:t>
            </a:r>
          </a:p>
          <a:p>
            <a:pPr marL="514350" lvl="0" indent="-514350">
              <a:lnSpc>
                <a:spcPts val="3840"/>
              </a:lnSpc>
              <a:spcBef>
                <a:spcPct val="20000"/>
              </a:spcBef>
              <a:buAutoNum type="arabicPeriod"/>
            </a:pPr>
            <a:r>
              <a:rPr lang="nl-BE" sz="3200" dirty="0" smtClean="0">
                <a:solidFill>
                  <a:schemeClr val="bg1"/>
                </a:solidFill>
              </a:rPr>
              <a:t>Plant je zaadje!</a:t>
            </a:r>
            <a:endParaRPr lang="nl-B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11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229600" cy="1143000"/>
          </a:xfrm>
        </p:spPr>
        <p:txBody>
          <a:bodyPr>
            <a:normAutofit fontScale="90000"/>
          </a:bodyPr>
          <a:lstStyle/>
          <a:p>
            <a:pPr marL="514350" lvl="0" indent="-514350">
              <a:lnSpc>
                <a:spcPts val="3300"/>
              </a:lnSpc>
              <a:spcBef>
                <a:spcPct val="20000"/>
              </a:spcBef>
            </a:pPr>
            <a:r>
              <a:rPr lang="en-US" sz="3200" dirty="0" smtClean="0">
                <a:solidFill>
                  <a:srgbClr val="002060"/>
                </a:solidFill>
                <a:ea typeface="+mn-ea"/>
                <a:cs typeface="+mn-cs"/>
              </a:rPr>
              <a:t>5. </a:t>
            </a:r>
            <a:r>
              <a:rPr lang="nl-NL" sz="3200" dirty="0">
                <a:solidFill>
                  <a:srgbClr val="002060"/>
                </a:solidFill>
                <a:ea typeface="+mn-ea"/>
                <a:cs typeface="+mn-cs"/>
              </a:rPr>
              <a:t>Wees ervan overtuigd dat wat God in jou heeft </a:t>
            </a:r>
            <a:r>
              <a:rPr lang="nl-NL" sz="3200" dirty="0" smtClean="0">
                <a:solidFill>
                  <a:srgbClr val="002060"/>
                </a:solidFill>
                <a:ea typeface="+mn-ea"/>
                <a:cs typeface="+mn-cs"/>
              </a:rPr>
              <a:t>gelegd, tot </a:t>
            </a:r>
            <a:r>
              <a:rPr lang="nl-NL" sz="3200" dirty="0">
                <a:solidFill>
                  <a:srgbClr val="002060"/>
                </a:solidFill>
                <a:ea typeface="+mn-ea"/>
                <a:cs typeface="+mn-cs"/>
              </a:rPr>
              <a:t>volle vrucht zal komen</a:t>
            </a:r>
            <a:r>
              <a:rPr lang="nl-NL" sz="3200" dirty="0" smtClean="0">
                <a:solidFill>
                  <a:srgbClr val="002060"/>
                </a:solidFill>
                <a:ea typeface="+mn-ea"/>
                <a:cs typeface="+mn-cs"/>
              </a:rPr>
              <a:t>!</a:t>
            </a:r>
            <a:r>
              <a:rPr lang="en-US" sz="3200" dirty="0">
                <a:solidFill>
                  <a:srgbClr val="002060"/>
                </a:solidFill>
                <a:ea typeface="+mn-ea"/>
                <a:cs typeface="+mn-cs"/>
              </a:rPr>
              <a:t/>
            </a:r>
            <a:br>
              <a:rPr lang="en-US" sz="3200" dirty="0">
                <a:solidFill>
                  <a:srgbClr val="002060"/>
                </a:solidFill>
                <a:ea typeface="+mn-ea"/>
                <a:cs typeface="+mn-cs"/>
              </a:rPr>
            </a:br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775345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7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322</Words>
  <Application>Microsoft Office PowerPoint</Application>
  <PresentationFormat>Bildschirmpräsentation (4:3)</PresentationFormat>
  <Paragraphs>39</Paragraphs>
  <Slides>10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1" baseType="lpstr">
      <vt:lpstr>Larissa</vt:lpstr>
      <vt:lpstr>PowerPoint-Präsentation</vt:lpstr>
      <vt:lpstr>PowerPoint-Präsentation</vt:lpstr>
      <vt:lpstr>PowerPoint-Präsentation</vt:lpstr>
      <vt:lpstr>“De ranken die wel vrucht dragen, snoeit Hij om er nog meer vruchten aan te laten komen.” – “Door veel vrucht te dragen, bewijst u mijn discipelen te zijn. Daardoor wordt mijn Vader grootgemaakt. ” Joh 15: 2,8</vt:lpstr>
      <vt:lpstr>PowerPoint-Präsentation</vt:lpstr>
      <vt:lpstr>PowerPoint-Präsentation</vt:lpstr>
      <vt:lpstr>oc</vt:lpstr>
      <vt:lpstr>oc</vt:lpstr>
      <vt:lpstr>5. Wees ervan overtuigd dat wat God in jou heeft gelegd, tot volle vrucht zal komen! 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Stefan Roß</dc:creator>
  <cp:lastModifiedBy>Stefan Roß</cp:lastModifiedBy>
  <cp:revision>67</cp:revision>
  <dcterms:created xsi:type="dcterms:W3CDTF">2017-03-24T15:29:00Z</dcterms:created>
  <dcterms:modified xsi:type="dcterms:W3CDTF">2017-03-26T06:54:18Z</dcterms:modified>
</cp:coreProperties>
</file>