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1" r:id="rId4"/>
    <p:sldId id="263" r:id="rId5"/>
    <p:sldId id="264" r:id="rId6"/>
    <p:sldId id="265" r:id="rId7"/>
    <p:sldId id="262" r:id="rId8"/>
    <p:sldId id="267" r:id="rId9"/>
    <p:sldId id="268" r:id="rId10"/>
    <p:sldId id="269" r:id="rId11"/>
    <p:sldId id="271" r:id="rId12"/>
    <p:sldId id="274" r:id="rId13"/>
    <p:sldId id="275" r:id="rId14"/>
    <p:sldId id="276" r:id="rId15"/>
    <p:sldId id="277" r:id="rId16"/>
    <p:sldId id="278" r:id="rId17"/>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4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2BF337AF-8D38-4C10-A4F1-28C69EF8556D}" type="datetimeFigureOut">
              <a:rPr lang="nl-BE" smtClean="0"/>
              <a:t>2/01/2016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417501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2BF337AF-8D38-4C10-A4F1-28C69EF8556D}" type="datetimeFigureOut">
              <a:rPr lang="nl-BE" smtClean="0"/>
              <a:t>2/01/2016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46126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2BF337AF-8D38-4C10-A4F1-28C69EF8556D}" type="datetimeFigureOut">
              <a:rPr lang="nl-BE" smtClean="0"/>
              <a:t>2/01/2016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47042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2BF337AF-8D38-4C10-A4F1-28C69EF8556D}" type="datetimeFigureOut">
              <a:rPr lang="nl-BE" smtClean="0"/>
              <a:t>2/01/2016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39973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BF337AF-8D38-4C10-A4F1-28C69EF8556D}" type="datetimeFigureOut">
              <a:rPr lang="nl-BE" smtClean="0"/>
              <a:t>2/01/2016</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363119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2BF337AF-8D38-4C10-A4F1-28C69EF8556D}" type="datetimeFigureOut">
              <a:rPr lang="nl-BE" smtClean="0"/>
              <a:t>2/01/2016</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290337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2BF337AF-8D38-4C10-A4F1-28C69EF8556D}" type="datetimeFigureOut">
              <a:rPr lang="nl-BE" smtClean="0"/>
              <a:t>2/01/2016</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345186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2BF337AF-8D38-4C10-A4F1-28C69EF8556D}" type="datetimeFigureOut">
              <a:rPr lang="nl-BE" smtClean="0"/>
              <a:t>2/01/2016</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321839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BF337AF-8D38-4C10-A4F1-28C69EF8556D}" type="datetimeFigureOut">
              <a:rPr lang="nl-BE" smtClean="0"/>
              <a:t>2/01/2016</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279632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F337AF-8D38-4C10-A4F1-28C69EF8556D}" type="datetimeFigureOut">
              <a:rPr lang="nl-BE" smtClean="0"/>
              <a:t>2/01/2016</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159980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F337AF-8D38-4C10-A4F1-28C69EF8556D}" type="datetimeFigureOut">
              <a:rPr lang="nl-BE" smtClean="0"/>
              <a:t>2/01/2016</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BB0E2A1-822A-4C66-B6E8-4917E24CB4D4}" type="slidenum">
              <a:rPr lang="nl-BE" smtClean="0"/>
              <a:t>‹nr.›</a:t>
            </a:fld>
            <a:endParaRPr lang="nl-BE"/>
          </a:p>
        </p:txBody>
      </p:sp>
    </p:spTree>
    <p:extLst>
      <p:ext uri="{BB962C8B-B14F-4D97-AF65-F5344CB8AC3E}">
        <p14:creationId xmlns:p14="http://schemas.microsoft.com/office/powerpoint/2010/main" val="84190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337AF-8D38-4C10-A4F1-28C69EF8556D}" type="datetimeFigureOut">
              <a:rPr lang="nl-BE" smtClean="0"/>
              <a:t>2/01/2016</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0E2A1-822A-4C66-B6E8-4917E24CB4D4}" type="slidenum">
              <a:rPr lang="nl-BE" smtClean="0"/>
              <a:t>‹nr.›</a:t>
            </a:fld>
            <a:endParaRPr lang="nl-BE"/>
          </a:p>
        </p:txBody>
      </p:sp>
    </p:spTree>
    <p:extLst>
      <p:ext uri="{BB962C8B-B14F-4D97-AF65-F5344CB8AC3E}">
        <p14:creationId xmlns:p14="http://schemas.microsoft.com/office/powerpoint/2010/main" val="1650099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 y="704850"/>
            <a:ext cx="6985000" cy="5448300"/>
          </a:xfrm>
          <a:prstGeom prst="rect">
            <a:avLst/>
          </a:prstGeom>
        </p:spPr>
      </p:pic>
    </p:spTree>
    <p:extLst>
      <p:ext uri="{BB962C8B-B14F-4D97-AF65-F5344CB8AC3E}">
        <p14:creationId xmlns:p14="http://schemas.microsoft.com/office/powerpoint/2010/main" val="2853198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144000" cy="6858000"/>
          </a:xfrm>
        </p:spPr>
        <p:txBody>
          <a:bodyPr>
            <a:normAutofit/>
          </a:bodyPr>
          <a:lstStyle/>
          <a:p>
            <a:pPr marL="0" indent="0">
              <a:buNone/>
            </a:pPr>
            <a:endParaRPr lang="nl-NL" sz="3600" dirty="0" smtClean="0"/>
          </a:p>
          <a:p>
            <a:pPr marL="0" indent="0">
              <a:buNone/>
            </a:pPr>
            <a:r>
              <a:rPr lang="nl-NL" sz="3600" dirty="0" smtClean="0"/>
              <a:t>Titus </a:t>
            </a:r>
            <a:r>
              <a:rPr lang="nl-NL" sz="3600" dirty="0"/>
              <a:t>3:5b-6 NBV</a:t>
            </a:r>
            <a:endParaRPr lang="nl-BE" sz="3600" dirty="0"/>
          </a:p>
          <a:p>
            <a:pPr marL="0" indent="0">
              <a:buNone/>
            </a:pPr>
            <a:endParaRPr lang="nl-BE" sz="3600" dirty="0"/>
          </a:p>
          <a:p>
            <a:pPr marL="0" indent="0">
              <a:buNone/>
            </a:pPr>
            <a:r>
              <a:rPr lang="nl-NL" sz="3600" dirty="0" smtClean="0"/>
              <a:t>Maar </a:t>
            </a:r>
            <a:r>
              <a:rPr lang="nl-NL" sz="3600" dirty="0"/>
              <a:t>toen zijn de goedheid en mensenliefde van God, onze redder, openbaar geworden </a:t>
            </a:r>
            <a:r>
              <a:rPr lang="nl-NL" sz="3600" baseline="30000" dirty="0"/>
              <a:t>5</a:t>
            </a:r>
            <a:r>
              <a:rPr lang="nl-NL" sz="3600" dirty="0"/>
              <a:t> en heeft hij ons gered, niet vanwege onze rechtvaardige daden, maar uit barmhartigheid. Hij heeft ons gered door het bad van de wedergeboorte en </a:t>
            </a:r>
            <a:r>
              <a:rPr lang="nl-NL" sz="3600" dirty="0">
                <a:solidFill>
                  <a:srgbClr val="FF0000"/>
                </a:solidFill>
              </a:rPr>
              <a:t>de vernieuwende kracht van de heilige Geest</a:t>
            </a:r>
            <a:r>
              <a:rPr lang="nl-NL" sz="3600" dirty="0"/>
              <a:t>, </a:t>
            </a:r>
            <a:r>
              <a:rPr lang="nl-NL" sz="3600" baseline="30000" dirty="0"/>
              <a:t>6</a:t>
            </a:r>
            <a:r>
              <a:rPr lang="nl-NL" sz="3600" dirty="0"/>
              <a:t> die hij door Jezus Christus, onze redder, rijkelijk over ons heeft uitgegoten.</a:t>
            </a:r>
            <a:endParaRPr lang="nl-BE" sz="3600" dirty="0"/>
          </a:p>
          <a:p>
            <a:endParaRPr lang="nl-BE" sz="3600" dirty="0"/>
          </a:p>
        </p:txBody>
      </p:sp>
    </p:spTree>
    <p:extLst>
      <p:ext uri="{BB962C8B-B14F-4D97-AF65-F5344CB8AC3E}">
        <p14:creationId xmlns:p14="http://schemas.microsoft.com/office/powerpoint/2010/main" val="820015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144000" cy="6858000"/>
          </a:xfrm>
        </p:spPr>
        <p:txBody>
          <a:bodyPr>
            <a:normAutofit/>
          </a:bodyPr>
          <a:lstStyle/>
          <a:p>
            <a:pPr marL="0" indent="0" algn="ctr">
              <a:buNone/>
            </a:pPr>
            <a:endParaRPr lang="nl-NL" sz="3600" dirty="0" smtClean="0"/>
          </a:p>
          <a:p>
            <a:pPr marL="0" indent="0" algn="ctr">
              <a:buNone/>
            </a:pPr>
            <a:endParaRPr lang="nl-NL" sz="3600" dirty="0"/>
          </a:p>
          <a:p>
            <a:pPr marL="0" indent="0" algn="ctr">
              <a:buNone/>
            </a:pPr>
            <a:r>
              <a:rPr lang="nl-NL" sz="3600" dirty="0" smtClean="0"/>
              <a:t>Reproductie van Jezus : </a:t>
            </a:r>
          </a:p>
          <a:p>
            <a:pPr marL="0" indent="0" algn="ctr">
              <a:buNone/>
            </a:pPr>
            <a:endParaRPr lang="nl-NL" sz="3600" dirty="0" smtClean="0"/>
          </a:p>
          <a:p>
            <a:pPr marL="0" indent="0" algn="ctr">
              <a:buNone/>
            </a:pPr>
            <a:r>
              <a:rPr lang="nl-NL" sz="3600" dirty="0"/>
              <a:t>H</a:t>
            </a:r>
            <a:r>
              <a:rPr lang="nl-NL" sz="3600" dirty="0" smtClean="0"/>
              <a:t>et </a:t>
            </a:r>
            <a:r>
              <a:rPr lang="nl-NL" sz="3600" dirty="0"/>
              <a:t>is de mate </a:t>
            </a:r>
            <a:endParaRPr lang="nl-NL" sz="3600" dirty="0" smtClean="0"/>
          </a:p>
          <a:p>
            <a:pPr marL="0" indent="0" algn="ctr">
              <a:buNone/>
            </a:pPr>
            <a:r>
              <a:rPr lang="nl-NL" sz="3600" dirty="0" smtClean="0"/>
              <a:t>waarin </a:t>
            </a:r>
            <a:r>
              <a:rPr lang="nl-NL" sz="3600" dirty="0"/>
              <a:t>het beeld van Jezus </a:t>
            </a:r>
            <a:r>
              <a:rPr lang="nl-NL" sz="3600" dirty="0" smtClean="0"/>
              <a:t>Christus</a:t>
            </a:r>
          </a:p>
          <a:p>
            <a:pPr marL="0" indent="0" algn="ctr">
              <a:buNone/>
            </a:pPr>
            <a:r>
              <a:rPr lang="nl-NL" sz="3600" dirty="0" smtClean="0"/>
              <a:t> </a:t>
            </a:r>
            <a:r>
              <a:rPr lang="nl-NL" sz="3600" dirty="0"/>
              <a:t>in mijn leven </a:t>
            </a:r>
            <a:endParaRPr lang="nl-NL" sz="3600" dirty="0" smtClean="0"/>
          </a:p>
          <a:p>
            <a:pPr marL="0" indent="0" algn="ctr">
              <a:buNone/>
            </a:pPr>
            <a:r>
              <a:rPr lang="nl-NL" sz="3600" dirty="0" smtClean="0"/>
              <a:t>zichtbaar </a:t>
            </a:r>
            <a:r>
              <a:rPr lang="nl-NL" sz="3600" dirty="0"/>
              <a:t>is/wordt</a:t>
            </a:r>
            <a:endParaRPr lang="nl-BE" sz="3600" dirty="0"/>
          </a:p>
          <a:p>
            <a:pPr algn="ctr"/>
            <a:endParaRPr lang="nl-BE" sz="3600" dirty="0"/>
          </a:p>
        </p:txBody>
      </p:sp>
    </p:spTree>
    <p:extLst>
      <p:ext uri="{BB962C8B-B14F-4D97-AF65-F5344CB8AC3E}">
        <p14:creationId xmlns:p14="http://schemas.microsoft.com/office/powerpoint/2010/main" val="53903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144000" cy="6858000"/>
          </a:xfrm>
        </p:spPr>
        <p:txBody>
          <a:bodyPr>
            <a:normAutofit/>
          </a:bodyPr>
          <a:lstStyle/>
          <a:p>
            <a:pPr marL="0" indent="0">
              <a:buNone/>
            </a:pPr>
            <a:r>
              <a:rPr lang="nl-NL" sz="3600" dirty="0"/>
              <a:t>Romeinen </a:t>
            </a:r>
            <a:r>
              <a:rPr lang="nl-NL" sz="3600" dirty="0" smtClean="0"/>
              <a:t>8:29</a:t>
            </a:r>
          </a:p>
          <a:p>
            <a:pPr marL="0" indent="0">
              <a:buNone/>
            </a:pPr>
            <a:endParaRPr lang="nl-BE" sz="3600" dirty="0"/>
          </a:p>
          <a:p>
            <a:pPr marL="0" indent="0">
              <a:buNone/>
            </a:pPr>
            <a:r>
              <a:rPr lang="nl-NL" sz="3600" dirty="0" smtClean="0"/>
              <a:t>Wie </a:t>
            </a:r>
            <a:r>
              <a:rPr lang="nl-NL" sz="3600" dirty="0"/>
              <a:t>hij al van tevoren heeft uitgekozen, heeft hij er ook van tevoren toe bestemd </a:t>
            </a:r>
            <a:r>
              <a:rPr lang="nl-NL" sz="3600" dirty="0">
                <a:solidFill>
                  <a:srgbClr val="C00000"/>
                </a:solidFill>
              </a:rPr>
              <a:t>om het evenbeeld te worden van zijn Zoon</a:t>
            </a:r>
            <a:r>
              <a:rPr lang="nl-NL" sz="3600" dirty="0"/>
              <a:t>, die de eerstgeborene moest zijn van talloze broeders en zusters. </a:t>
            </a:r>
            <a:r>
              <a:rPr lang="nl-NL" sz="3600" baseline="30000" dirty="0"/>
              <a:t>30</a:t>
            </a:r>
            <a:r>
              <a:rPr lang="nl-NL" sz="3600" dirty="0"/>
              <a:t> Wie hij hiertoe heeft bestemd, heeft hij ook geroepen; en wie hij heeft geroepen, heeft hij ook vrijgesproken; en wie hij heeft vrijgesproken, heeft hij nu al laten delen in zijn luister.</a:t>
            </a:r>
            <a:endParaRPr lang="nl-BE" sz="3600" dirty="0"/>
          </a:p>
          <a:p>
            <a:endParaRPr lang="nl-BE" dirty="0"/>
          </a:p>
        </p:txBody>
      </p:sp>
    </p:spTree>
    <p:extLst>
      <p:ext uri="{BB962C8B-B14F-4D97-AF65-F5344CB8AC3E}">
        <p14:creationId xmlns:p14="http://schemas.microsoft.com/office/powerpoint/2010/main" val="171127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144000" cy="6858000"/>
          </a:xfrm>
        </p:spPr>
        <p:txBody>
          <a:bodyPr/>
          <a:lstStyle/>
          <a:p>
            <a:pPr marL="0" indent="0">
              <a:buNone/>
            </a:pPr>
            <a:endParaRPr lang="nl-BE" sz="3600" dirty="0" smtClean="0"/>
          </a:p>
          <a:p>
            <a:pPr marL="0" indent="0">
              <a:buNone/>
            </a:pPr>
            <a:endParaRPr lang="nl-BE" sz="3600" dirty="0" smtClean="0"/>
          </a:p>
          <a:p>
            <a:pPr marL="0" indent="0">
              <a:buNone/>
            </a:pPr>
            <a:endParaRPr lang="nl-BE" sz="3600" dirty="0"/>
          </a:p>
          <a:p>
            <a:pPr marL="0" indent="0" algn="ctr">
              <a:buNone/>
            </a:pPr>
            <a:r>
              <a:rPr lang="nl-BE" sz="3600" dirty="0" smtClean="0"/>
              <a:t>We </a:t>
            </a:r>
            <a:r>
              <a:rPr lang="nl-BE" sz="3600" dirty="0"/>
              <a:t>gaan niet op Christus lijken </a:t>
            </a:r>
            <a:endParaRPr lang="nl-BE" sz="3600" dirty="0" smtClean="0"/>
          </a:p>
          <a:p>
            <a:pPr marL="0" indent="0" algn="ctr">
              <a:buNone/>
            </a:pPr>
            <a:r>
              <a:rPr lang="nl-BE" sz="3600" dirty="0" smtClean="0"/>
              <a:t>door </a:t>
            </a:r>
            <a:r>
              <a:rPr lang="nl-BE" sz="3600" dirty="0"/>
              <a:t>Hem te imiteren, </a:t>
            </a:r>
          </a:p>
          <a:p>
            <a:pPr marL="0" indent="0" algn="ctr">
              <a:buNone/>
            </a:pPr>
            <a:r>
              <a:rPr lang="nl-BE" sz="3600" dirty="0"/>
              <a:t>maar door Hem in ons te laten wonen.</a:t>
            </a:r>
          </a:p>
          <a:p>
            <a:pPr algn="ctr"/>
            <a:endParaRPr lang="nl-BE" dirty="0"/>
          </a:p>
        </p:txBody>
      </p:sp>
    </p:spTree>
    <p:extLst>
      <p:ext uri="{BB962C8B-B14F-4D97-AF65-F5344CB8AC3E}">
        <p14:creationId xmlns:p14="http://schemas.microsoft.com/office/powerpoint/2010/main" val="1235607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144000" cy="6858000"/>
          </a:xfrm>
        </p:spPr>
        <p:txBody>
          <a:bodyPr>
            <a:normAutofit/>
          </a:bodyPr>
          <a:lstStyle/>
          <a:p>
            <a:pPr marL="0" indent="0">
              <a:buNone/>
            </a:pPr>
            <a:endParaRPr lang="nl-BE" dirty="0" smtClean="0"/>
          </a:p>
          <a:p>
            <a:pPr marL="0" indent="0">
              <a:buNone/>
            </a:pPr>
            <a:r>
              <a:rPr lang="nl-BE" dirty="0" smtClean="0"/>
              <a:t>Ik </a:t>
            </a:r>
            <a:r>
              <a:rPr lang="nl-BE" dirty="0"/>
              <a:t>vroeg om kracht</a:t>
            </a:r>
          </a:p>
          <a:p>
            <a:pPr marL="0" indent="0">
              <a:buNone/>
            </a:pPr>
            <a:r>
              <a:rPr lang="nl-BE" dirty="0"/>
              <a:t>en God gaf mij moeilijkheden </a:t>
            </a:r>
          </a:p>
          <a:p>
            <a:pPr marL="0" indent="0">
              <a:buNone/>
            </a:pPr>
            <a:r>
              <a:rPr lang="nl-BE" dirty="0"/>
              <a:t>om mij sterk te maken.</a:t>
            </a:r>
          </a:p>
          <a:p>
            <a:pPr marL="0" indent="0">
              <a:buNone/>
            </a:pPr>
            <a:r>
              <a:rPr lang="nl-BE" dirty="0"/>
              <a:t> </a:t>
            </a:r>
          </a:p>
          <a:p>
            <a:pPr marL="0" indent="0">
              <a:buNone/>
            </a:pPr>
            <a:r>
              <a:rPr lang="nl-BE" dirty="0"/>
              <a:t>Ik vroeg om wijsheid</a:t>
            </a:r>
          </a:p>
          <a:p>
            <a:pPr marL="0" indent="0">
              <a:buNone/>
            </a:pPr>
            <a:r>
              <a:rPr lang="nl-BE" dirty="0"/>
              <a:t>en God gaf me problemen </a:t>
            </a:r>
          </a:p>
          <a:p>
            <a:pPr marL="0" indent="0">
              <a:buNone/>
            </a:pPr>
            <a:r>
              <a:rPr lang="nl-BE" dirty="0"/>
              <a:t>om me te leren ze op te lossen.</a:t>
            </a:r>
          </a:p>
          <a:p>
            <a:pPr marL="0" indent="0">
              <a:buNone/>
            </a:pPr>
            <a:r>
              <a:rPr lang="nl-BE" dirty="0"/>
              <a:t> </a:t>
            </a:r>
          </a:p>
          <a:p>
            <a:pPr marL="0" indent="0">
              <a:buNone/>
            </a:pPr>
            <a:r>
              <a:rPr lang="nl-BE" dirty="0"/>
              <a:t>Ik vroeg om voorspoed</a:t>
            </a:r>
          </a:p>
          <a:p>
            <a:pPr marL="0" indent="0">
              <a:buNone/>
            </a:pPr>
            <a:r>
              <a:rPr lang="nl-BE" dirty="0"/>
              <a:t>en God gaf me hersens en spieren om mee te werken</a:t>
            </a:r>
            <a:r>
              <a:rPr lang="nl-BE" dirty="0" smtClean="0"/>
              <a:t>.</a:t>
            </a:r>
            <a:endParaRPr lang="nl-BE" dirty="0"/>
          </a:p>
          <a:p>
            <a:endParaRPr lang="nl-BE" dirty="0"/>
          </a:p>
        </p:txBody>
      </p:sp>
    </p:spTree>
    <p:extLst>
      <p:ext uri="{BB962C8B-B14F-4D97-AF65-F5344CB8AC3E}">
        <p14:creationId xmlns:p14="http://schemas.microsoft.com/office/powerpoint/2010/main" val="1010618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144000" cy="6858000"/>
          </a:xfrm>
        </p:spPr>
        <p:txBody>
          <a:bodyPr>
            <a:noAutofit/>
          </a:bodyPr>
          <a:lstStyle/>
          <a:p>
            <a:pPr marL="0" indent="0">
              <a:buNone/>
            </a:pPr>
            <a:r>
              <a:rPr lang="nl-BE" dirty="0" smtClean="0"/>
              <a:t>Ik vroeg om moed</a:t>
            </a:r>
          </a:p>
          <a:p>
            <a:pPr marL="0" indent="0">
              <a:buNone/>
            </a:pPr>
            <a:r>
              <a:rPr lang="nl-BE" dirty="0" smtClean="0"/>
              <a:t>en God gaf me angsten om te overwinnen.</a:t>
            </a:r>
          </a:p>
          <a:p>
            <a:pPr marL="0" indent="0">
              <a:buNone/>
            </a:pPr>
            <a:r>
              <a:rPr lang="nl-BE" dirty="0" smtClean="0"/>
              <a:t> </a:t>
            </a:r>
          </a:p>
          <a:p>
            <a:pPr marL="0" indent="0">
              <a:buNone/>
            </a:pPr>
            <a:r>
              <a:rPr lang="nl-BE" dirty="0" smtClean="0"/>
              <a:t>Ik vroeg om liefde</a:t>
            </a:r>
          </a:p>
          <a:p>
            <a:pPr marL="0" indent="0">
              <a:buNone/>
            </a:pPr>
            <a:r>
              <a:rPr lang="nl-BE" dirty="0" smtClean="0"/>
              <a:t>en God gaf me mensen met moeilijkheden om te helpen.</a:t>
            </a:r>
          </a:p>
          <a:p>
            <a:pPr marL="0" indent="0">
              <a:buNone/>
            </a:pPr>
            <a:r>
              <a:rPr lang="nl-BE" dirty="0" smtClean="0"/>
              <a:t> </a:t>
            </a:r>
          </a:p>
          <a:p>
            <a:pPr marL="0" indent="0">
              <a:buNone/>
            </a:pPr>
            <a:r>
              <a:rPr lang="nl-BE" dirty="0" smtClean="0"/>
              <a:t>Ik vroeg om gunsten</a:t>
            </a:r>
          </a:p>
          <a:p>
            <a:pPr marL="0" indent="0">
              <a:buNone/>
            </a:pPr>
            <a:r>
              <a:rPr lang="nl-BE" dirty="0" smtClean="0"/>
              <a:t>en God gaf me kansen.</a:t>
            </a:r>
          </a:p>
          <a:p>
            <a:pPr marL="0" indent="0">
              <a:buNone/>
            </a:pPr>
            <a:r>
              <a:rPr lang="nl-BE" dirty="0" smtClean="0"/>
              <a:t> </a:t>
            </a:r>
          </a:p>
          <a:p>
            <a:pPr marL="0" indent="0">
              <a:buNone/>
            </a:pPr>
            <a:r>
              <a:rPr lang="nl-BE" dirty="0" smtClean="0"/>
              <a:t>Ik kreeg niets waarom ik vroeg.</a:t>
            </a:r>
          </a:p>
          <a:p>
            <a:pPr marL="0" indent="0">
              <a:buNone/>
            </a:pPr>
            <a:r>
              <a:rPr lang="nl-BE" dirty="0" smtClean="0"/>
              <a:t>Ik kreeg ALLES wat ik nodig had. </a:t>
            </a:r>
            <a:endParaRPr lang="nl-BE" dirty="0"/>
          </a:p>
        </p:txBody>
      </p:sp>
    </p:spTree>
    <p:extLst>
      <p:ext uri="{BB962C8B-B14F-4D97-AF65-F5344CB8AC3E}">
        <p14:creationId xmlns:p14="http://schemas.microsoft.com/office/powerpoint/2010/main" val="1298084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144000" cy="6858000"/>
          </a:xfrm>
        </p:spPr>
        <p:txBody>
          <a:bodyPr/>
          <a:lstStyle/>
          <a:p>
            <a:pPr marL="0" indent="0">
              <a:buNone/>
            </a:pPr>
            <a:r>
              <a:rPr lang="nl-NL" dirty="0"/>
              <a:t>In de Gemeente kiezen wij ervoor om : </a:t>
            </a:r>
            <a:endParaRPr lang="nl-BE" dirty="0"/>
          </a:p>
          <a:p>
            <a:pPr marL="0" indent="0">
              <a:buNone/>
            </a:pPr>
            <a:endParaRPr lang="nl-BE" dirty="0"/>
          </a:p>
          <a:p>
            <a:pPr marL="0" indent="0">
              <a:buNone/>
            </a:pPr>
            <a:r>
              <a:rPr lang="nl-NL" dirty="0"/>
              <a:t>- elkaar lief te hebben zoals Jezus ons liefheeft</a:t>
            </a:r>
            <a:endParaRPr lang="nl-BE" dirty="0"/>
          </a:p>
          <a:p>
            <a:pPr marL="0" indent="0">
              <a:buNone/>
            </a:pPr>
            <a:r>
              <a:rPr lang="nl-NL" dirty="0"/>
              <a:t>- elkaar te vergeven zoals Jezus ons vergeeft</a:t>
            </a:r>
            <a:endParaRPr lang="nl-BE" dirty="0"/>
          </a:p>
          <a:p>
            <a:pPr marL="0" indent="0">
              <a:buNone/>
            </a:pPr>
            <a:r>
              <a:rPr lang="nl-NL" dirty="0"/>
              <a:t>- elkaar te aanvaarden zoals Jezus ons aanvaardt</a:t>
            </a:r>
            <a:endParaRPr lang="nl-BE" dirty="0"/>
          </a:p>
          <a:p>
            <a:pPr marL="0" indent="0">
              <a:buNone/>
            </a:pPr>
            <a:r>
              <a:rPr lang="nl-NL" dirty="0"/>
              <a:t>- elkaar te verdragen zoals Jezus ons verdraagt</a:t>
            </a:r>
            <a:endParaRPr lang="nl-BE" dirty="0"/>
          </a:p>
          <a:p>
            <a:pPr marL="0" indent="0">
              <a:buNone/>
            </a:pPr>
            <a:r>
              <a:rPr lang="nl-NL" dirty="0"/>
              <a:t>- voor elkaar te zorgen zoals Jezus voor ons zorgt</a:t>
            </a:r>
            <a:endParaRPr lang="nl-BE" dirty="0"/>
          </a:p>
          <a:p>
            <a:pPr marL="0" indent="0">
              <a:buNone/>
            </a:pPr>
            <a:r>
              <a:rPr lang="nl-NL" dirty="0"/>
              <a:t>- elkaar te bemoedigen zoals Jezus ons bemoedigt</a:t>
            </a:r>
            <a:endParaRPr lang="nl-BE" dirty="0"/>
          </a:p>
          <a:p>
            <a:pPr marL="0" indent="0">
              <a:buNone/>
            </a:pPr>
            <a:r>
              <a:rPr lang="nl-NL" dirty="0"/>
              <a:t>- elkaar te bevestigen zoals Jezus ons bevestigt</a:t>
            </a:r>
            <a:endParaRPr lang="nl-BE" dirty="0"/>
          </a:p>
          <a:p>
            <a:pPr marL="0" indent="0">
              <a:buNone/>
            </a:pPr>
            <a:r>
              <a:rPr lang="nl-NL" dirty="0"/>
              <a:t> </a:t>
            </a:r>
            <a:endParaRPr lang="nl-BE" dirty="0"/>
          </a:p>
          <a:p>
            <a:pPr marL="0" indent="0">
              <a:buNone/>
            </a:pPr>
            <a:r>
              <a:rPr lang="nl-NL" dirty="0"/>
              <a:t>... zodat Jezus meer zichtbaar wordt!</a:t>
            </a:r>
            <a:endParaRPr lang="nl-BE" dirty="0"/>
          </a:p>
          <a:p>
            <a:pPr marL="0" indent="0">
              <a:buNone/>
            </a:pPr>
            <a:endParaRPr lang="nl-BE" dirty="0"/>
          </a:p>
        </p:txBody>
      </p:sp>
    </p:spTree>
    <p:extLst>
      <p:ext uri="{BB962C8B-B14F-4D97-AF65-F5344CB8AC3E}">
        <p14:creationId xmlns:p14="http://schemas.microsoft.com/office/powerpoint/2010/main" val="167447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548680"/>
            <a:ext cx="7344816" cy="5797508"/>
          </a:xfrm>
        </p:spPr>
      </p:pic>
    </p:spTree>
    <p:extLst>
      <p:ext uri="{BB962C8B-B14F-4D97-AF65-F5344CB8AC3E}">
        <p14:creationId xmlns:p14="http://schemas.microsoft.com/office/powerpoint/2010/main" val="3271013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404664"/>
            <a:ext cx="4857452" cy="6080946"/>
          </a:xfrm>
          <a:prstGeom prst="rect">
            <a:avLst/>
          </a:prstGeom>
        </p:spPr>
      </p:pic>
    </p:spTree>
    <p:extLst>
      <p:ext uri="{BB962C8B-B14F-4D97-AF65-F5344CB8AC3E}">
        <p14:creationId xmlns:p14="http://schemas.microsoft.com/office/powerpoint/2010/main" val="1092779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87624" y="620688"/>
            <a:ext cx="6584152" cy="5485916"/>
          </a:xfrm>
        </p:spPr>
      </p:pic>
    </p:spTree>
    <p:extLst>
      <p:ext uri="{BB962C8B-B14F-4D97-AF65-F5344CB8AC3E}">
        <p14:creationId xmlns:p14="http://schemas.microsoft.com/office/powerpoint/2010/main" val="2543607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3093" y="0"/>
            <a:ext cx="5357813" cy="6858000"/>
          </a:xfrm>
          <a:prstGeom prst="rect">
            <a:avLst/>
          </a:prstGeom>
        </p:spPr>
      </p:pic>
    </p:spTree>
    <p:extLst>
      <p:ext uri="{BB962C8B-B14F-4D97-AF65-F5344CB8AC3E}">
        <p14:creationId xmlns:p14="http://schemas.microsoft.com/office/powerpoint/2010/main" val="3266338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332656"/>
            <a:ext cx="4795217" cy="6111198"/>
          </a:xfrm>
        </p:spPr>
      </p:pic>
    </p:spTree>
    <p:extLst>
      <p:ext uri="{BB962C8B-B14F-4D97-AF65-F5344CB8AC3E}">
        <p14:creationId xmlns:p14="http://schemas.microsoft.com/office/powerpoint/2010/main" val="3515652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261914"/>
            <a:ext cx="6008883" cy="4196680"/>
          </a:xfrm>
          <a:prstGeom prst="rect">
            <a:avLst/>
          </a:prstGeom>
        </p:spPr>
      </p:pic>
    </p:spTree>
    <p:extLst>
      <p:ext uri="{BB962C8B-B14F-4D97-AF65-F5344CB8AC3E}">
        <p14:creationId xmlns:p14="http://schemas.microsoft.com/office/powerpoint/2010/main" val="3037348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79512" y="332656"/>
            <a:ext cx="8686800" cy="6126163"/>
          </a:xfrm>
        </p:spPr>
        <p:txBody>
          <a:bodyPr>
            <a:normAutofit lnSpcReduction="10000"/>
          </a:bodyPr>
          <a:lstStyle/>
          <a:p>
            <a:pPr marL="0" indent="0">
              <a:buNone/>
            </a:pPr>
            <a:r>
              <a:rPr lang="nl-BE" sz="3600" dirty="0"/>
              <a:t>Genesis 1:26-27 </a:t>
            </a:r>
            <a:r>
              <a:rPr lang="nl-BE" sz="3600" dirty="0" smtClean="0"/>
              <a:t>NBV</a:t>
            </a:r>
          </a:p>
          <a:p>
            <a:pPr marL="0" indent="0">
              <a:buNone/>
            </a:pPr>
            <a:endParaRPr lang="nl-BE" sz="3600" dirty="0"/>
          </a:p>
          <a:p>
            <a:pPr marL="0" indent="0">
              <a:buNone/>
            </a:pPr>
            <a:r>
              <a:rPr lang="nl-NL" sz="3600" dirty="0"/>
              <a:t>God zei: ‘Laten wij mensen maken </a:t>
            </a:r>
            <a:r>
              <a:rPr lang="nl-NL" sz="3600" dirty="0">
                <a:solidFill>
                  <a:srgbClr val="FF0000"/>
                </a:solidFill>
              </a:rPr>
              <a:t>die ons evenbeeld zijn, die op ons lijken</a:t>
            </a:r>
            <a:r>
              <a:rPr lang="nl-NL" sz="3600" dirty="0"/>
              <a:t>; zij moeten heerschappij voeren over de vissen van de zee en de vogels van de hemel, over het vee, over de hele aarde en over alles wat daarop rondkruipt.’ </a:t>
            </a:r>
            <a:r>
              <a:rPr lang="nl-NL" sz="3600" baseline="30000" dirty="0"/>
              <a:t>27</a:t>
            </a:r>
            <a:r>
              <a:rPr lang="nl-NL" sz="3600" dirty="0"/>
              <a:t> </a:t>
            </a:r>
            <a:r>
              <a:rPr lang="nl-NL" sz="3600" dirty="0">
                <a:solidFill>
                  <a:srgbClr val="FF0000"/>
                </a:solidFill>
              </a:rPr>
              <a:t>God schiep de mens als zijn evenbeeld, als evenbeeld van God schiep hij hem</a:t>
            </a:r>
            <a:r>
              <a:rPr lang="nl-NL" sz="3600" dirty="0"/>
              <a:t>, mannelijk en vrouwelijk schiep hij de mensen.</a:t>
            </a:r>
            <a:endParaRPr lang="nl-BE" sz="3600" dirty="0"/>
          </a:p>
          <a:p>
            <a:endParaRPr lang="nl-BE" dirty="0"/>
          </a:p>
        </p:txBody>
      </p:sp>
    </p:spTree>
    <p:extLst>
      <p:ext uri="{BB962C8B-B14F-4D97-AF65-F5344CB8AC3E}">
        <p14:creationId xmlns:p14="http://schemas.microsoft.com/office/powerpoint/2010/main" val="145520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0"/>
            <a:ext cx="9036496" cy="6858000"/>
          </a:xfrm>
        </p:spPr>
        <p:txBody>
          <a:bodyPr>
            <a:normAutofit/>
          </a:bodyPr>
          <a:lstStyle/>
          <a:p>
            <a:pPr marL="0" indent="0">
              <a:buNone/>
            </a:pPr>
            <a:endParaRPr lang="nl-BE" sz="3600" dirty="0" smtClean="0"/>
          </a:p>
          <a:p>
            <a:pPr marL="0" indent="0">
              <a:buNone/>
            </a:pPr>
            <a:r>
              <a:rPr lang="nl-BE" sz="3600" dirty="0" smtClean="0"/>
              <a:t>Genesis </a:t>
            </a:r>
            <a:r>
              <a:rPr lang="nl-BE" sz="3600" dirty="0"/>
              <a:t>1:26-27 Willibrord </a:t>
            </a:r>
            <a:r>
              <a:rPr lang="nl-BE" sz="3600" dirty="0" smtClean="0"/>
              <a:t>2012</a:t>
            </a:r>
          </a:p>
          <a:p>
            <a:pPr marL="0" indent="0">
              <a:buNone/>
            </a:pPr>
            <a:endParaRPr lang="nl-BE" sz="3600" dirty="0"/>
          </a:p>
          <a:p>
            <a:pPr marL="0" indent="0">
              <a:buNone/>
            </a:pPr>
            <a:r>
              <a:rPr lang="nl-NL" sz="3600" baseline="30000" dirty="0"/>
              <a:t>26</a:t>
            </a:r>
            <a:r>
              <a:rPr lang="nl-NL" sz="3600" dirty="0"/>
              <a:t> En God zei: ‘Nu gaan Wij de mens maken, </a:t>
            </a:r>
            <a:r>
              <a:rPr lang="nl-NL" sz="3600" dirty="0">
                <a:solidFill>
                  <a:srgbClr val="FF0000"/>
                </a:solidFill>
              </a:rPr>
              <a:t>als beeld van Ons, op Ons gelijkend</a:t>
            </a:r>
            <a:r>
              <a:rPr lang="nl-NL" sz="3600" dirty="0"/>
              <a:t>; hij zal heersen over de vissen van de zee, over de vogels van de lucht, over de tamme dieren, over alle wilde beesten en over al het gedierte dat over de grond kruipt.’ </a:t>
            </a:r>
            <a:r>
              <a:rPr lang="nl-NL" sz="3600" baseline="30000" dirty="0"/>
              <a:t>27</a:t>
            </a:r>
            <a:r>
              <a:rPr lang="nl-NL" sz="3600" dirty="0"/>
              <a:t> </a:t>
            </a:r>
            <a:r>
              <a:rPr lang="nl-NL" sz="3600" dirty="0">
                <a:solidFill>
                  <a:srgbClr val="FF0000"/>
                </a:solidFill>
              </a:rPr>
              <a:t>En God schiep de mens als zijn beeld; als het beeld van God schiep Hij hem</a:t>
            </a:r>
            <a:r>
              <a:rPr lang="nl-NL" sz="3600" dirty="0"/>
              <a:t>; mannelijk en vrouwelijk schiep Hij </a:t>
            </a:r>
            <a:r>
              <a:rPr lang="nl-NL" sz="3600" dirty="0" smtClean="0"/>
              <a:t>hen.</a:t>
            </a:r>
            <a:endParaRPr lang="nl-BE" sz="3600" dirty="0"/>
          </a:p>
          <a:p>
            <a:endParaRPr lang="nl-BE" sz="3600" dirty="0"/>
          </a:p>
        </p:txBody>
      </p:sp>
    </p:spTree>
    <p:extLst>
      <p:ext uri="{BB962C8B-B14F-4D97-AF65-F5344CB8AC3E}">
        <p14:creationId xmlns:p14="http://schemas.microsoft.com/office/powerpoint/2010/main" val="426390659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252</Words>
  <Application>Microsoft Office PowerPoint</Application>
  <PresentationFormat>Diavoorstelling (4:3)</PresentationFormat>
  <Paragraphs>61</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R&amp;R</dc:creator>
  <cp:lastModifiedBy>R&amp;R</cp:lastModifiedBy>
  <cp:revision>6</cp:revision>
  <dcterms:created xsi:type="dcterms:W3CDTF">2016-01-02T17:21:40Z</dcterms:created>
  <dcterms:modified xsi:type="dcterms:W3CDTF">2016-01-02T22:11:30Z</dcterms:modified>
</cp:coreProperties>
</file>