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68" r:id="rId4"/>
    <p:sldId id="274" r:id="rId5"/>
    <p:sldId id="276" r:id="rId6"/>
    <p:sldId id="273" r:id="rId7"/>
    <p:sldId id="269" r:id="rId8"/>
    <p:sldId id="271" r:id="rId9"/>
    <p:sldId id="270" r:id="rId10"/>
    <p:sldId id="264" r:id="rId11"/>
    <p:sldId id="263" r:id="rId12"/>
    <p:sldId id="277" r:id="rId13"/>
    <p:sldId id="272" r:id="rId14"/>
    <p:sldId id="278" r:id="rId15"/>
    <p:sldId id="279" r:id="rId16"/>
    <p:sldId id="280" r:id="rId17"/>
    <p:sldId id="283" r:id="rId18"/>
    <p:sldId id="284" r:id="rId19"/>
    <p:sldId id="282" r:id="rId20"/>
    <p:sldId id="261" r:id="rId21"/>
    <p:sldId id="259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9392-4E8D-45CD-8C61-4F03CD55AF35}" type="datetimeFigureOut">
              <a:rPr lang="de-DE" smtClean="0"/>
              <a:t>19.07.2015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BFE5-2CAC-46EC-9471-A1B1CC662E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628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9392-4E8D-45CD-8C61-4F03CD55AF35}" type="datetimeFigureOut">
              <a:rPr lang="de-DE" smtClean="0"/>
              <a:t>19.07.2015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BFE5-2CAC-46EC-9471-A1B1CC662E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33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9392-4E8D-45CD-8C61-4F03CD55AF35}" type="datetimeFigureOut">
              <a:rPr lang="de-DE" smtClean="0"/>
              <a:t>19.07.2015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BFE5-2CAC-46EC-9471-A1B1CC662E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178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9392-4E8D-45CD-8C61-4F03CD55AF35}" type="datetimeFigureOut">
              <a:rPr lang="de-DE" smtClean="0"/>
              <a:t>19.07.2015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BFE5-2CAC-46EC-9471-A1B1CC662E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309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9392-4E8D-45CD-8C61-4F03CD55AF35}" type="datetimeFigureOut">
              <a:rPr lang="de-DE" smtClean="0"/>
              <a:t>19.07.2015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BFE5-2CAC-46EC-9471-A1B1CC662E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525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9392-4E8D-45CD-8C61-4F03CD55AF35}" type="datetimeFigureOut">
              <a:rPr lang="de-DE" smtClean="0"/>
              <a:t>19.07.2015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BFE5-2CAC-46EC-9471-A1B1CC662E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722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9392-4E8D-45CD-8C61-4F03CD55AF35}" type="datetimeFigureOut">
              <a:rPr lang="de-DE" smtClean="0"/>
              <a:t>19.07.2015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BFE5-2CAC-46EC-9471-A1B1CC662E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41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9392-4E8D-45CD-8C61-4F03CD55AF35}" type="datetimeFigureOut">
              <a:rPr lang="de-DE" smtClean="0"/>
              <a:t>19.07.2015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BFE5-2CAC-46EC-9471-A1B1CC662E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199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9392-4E8D-45CD-8C61-4F03CD55AF35}" type="datetimeFigureOut">
              <a:rPr lang="de-DE" smtClean="0"/>
              <a:t>19.07.2015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BFE5-2CAC-46EC-9471-A1B1CC662E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34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9392-4E8D-45CD-8C61-4F03CD55AF35}" type="datetimeFigureOut">
              <a:rPr lang="de-DE" smtClean="0"/>
              <a:t>19.07.2015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BFE5-2CAC-46EC-9471-A1B1CC662E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682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9392-4E8D-45CD-8C61-4F03CD55AF35}" type="datetimeFigureOut">
              <a:rPr lang="de-DE" smtClean="0"/>
              <a:t>19.07.2015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ABFE5-2CAC-46EC-9471-A1B1CC662E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80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69392-4E8D-45CD-8C61-4F03CD55AF35}" type="datetimeFigureOut">
              <a:rPr lang="de-DE" smtClean="0"/>
              <a:t>19.07.2015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ABFE5-2CAC-46EC-9471-A1B1CC662E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197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0688"/>
            <a:ext cx="3516982" cy="527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3528" y="260648"/>
            <a:ext cx="439248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The blessing of following  the good shepherd! Psalm 23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Satisfaction V.1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Rest V.2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Nourishment V.2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Restoring of my life V.3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Guidance V.3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Protection V.4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Comfort  V.4.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Provision &amp; security V.5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Anointing and equipping V.5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Overflowing blessing V.5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Wonderful fruit V.6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bg1"/>
                </a:solidFill>
              </a:rPr>
              <a:t>Eternal future V.7</a:t>
            </a:r>
          </a:p>
          <a:p>
            <a:pPr marL="342900" indent="-342900">
              <a:buAutoNum type="arabicPeriod"/>
            </a:pP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How can you enjoy this blessings?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“My sheep hear My voice, and I know them, and they follow Me; and I give eternal life to them, and they shall never perish; and no one shall snatch them out of My hand” (John 10:27-28).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2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8"/>
            <a:ext cx="88011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220072" y="335112"/>
            <a:ext cx="342064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Voldoening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V.1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Rust 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Voedsel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Herstel in mijn leven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Leiding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Bescherming V.4</a:t>
            </a: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21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" y="332656"/>
            <a:ext cx="9188780" cy="612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652120" y="324868"/>
            <a:ext cx="34206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Voldoening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V.1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Rust 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Voedsel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Herstel in mijn leven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Leiding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Bescherming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V.4</a:t>
            </a:r>
          </a:p>
          <a:p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Troost  V.4</a:t>
            </a:r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965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" y="332656"/>
            <a:ext cx="9188780" cy="612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211960" y="332656"/>
            <a:ext cx="49320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Voldoening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V.1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Rust 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Voedsel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Herstel in mijn leven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Leiding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Bescherming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V.4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Troost  V.4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Voorziening en veiligheid V.5</a:t>
            </a: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832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6" y="54868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-17016" y="4199012"/>
            <a:ext cx="49320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Voldoening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V.1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Rust 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Voedsel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Herstel in mijn leven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Leiding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Bescherming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V.4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Troost  V.4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Voorziening en veiligheid V.5</a:t>
            </a: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242420" y="4176068"/>
            <a:ext cx="4932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Zalving en toerusting V.5 </a:t>
            </a: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773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6" y="54868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-17016" y="4199012"/>
            <a:ext cx="49320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Voldoening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V.1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Rust 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Voedsel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Herstel in mijn leven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Leiding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Bescherming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V.4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Troost  V.4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Voorziening en veiligheid V.5</a:t>
            </a: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242420" y="4176068"/>
            <a:ext cx="49320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Zalving en toerusting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V.5</a:t>
            </a:r>
          </a:p>
          <a:p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Overvloedige zegen V.5</a:t>
            </a: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786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6" y="54868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-17016" y="4199012"/>
            <a:ext cx="49320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Voldoening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V.1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Rust 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Voedsel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Herstel in mijn leven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Leiding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Bescherming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V.4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Troost  V.4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Voorziening en veiligheid V.5</a:t>
            </a: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242420" y="4176068"/>
            <a:ext cx="493204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Zalving en toerusting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V.5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Overvloedige zegen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V.5</a:t>
            </a:r>
          </a:p>
          <a:p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Wonderlijke vrucht V.6</a:t>
            </a: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167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16" y="54868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-17016" y="4199012"/>
            <a:ext cx="49320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Voldoening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V.1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Rust 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Voedsel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Herstel in mijn leven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Leiding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Bescherming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V.4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Troost  V.4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Voorziening en veiligheid V.5</a:t>
            </a: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242420" y="4176068"/>
            <a:ext cx="49320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Zalving en toerusting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V.5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Overvloedige zegen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V.5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Wonderlijke vrucht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V.6</a:t>
            </a:r>
          </a:p>
          <a:p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Eeuwige toekomst V.7</a:t>
            </a: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1520" y="25460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chemeClr val="bg1"/>
                </a:solidFill>
              </a:rPr>
              <a:t>De </a:t>
            </a:r>
            <a:r>
              <a:rPr lang="nl-NL" sz="2800" dirty="0">
                <a:solidFill>
                  <a:schemeClr val="bg1"/>
                </a:solidFill>
              </a:rPr>
              <a:t>zegen voor wie de goede herder volgt! </a:t>
            </a:r>
            <a:r>
              <a:rPr lang="nl-NL" sz="2800" dirty="0" smtClean="0">
                <a:solidFill>
                  <a:schemeClr val="bg1"/>
                </a:solidFill>
              </a:rPr>
              <a:t>  Psalm 23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7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67544" y="4653135"/>
            <a:ext cx="726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Hoe kan je deze </a:t>
            </a:r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zegeningen  ontvangen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781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211960" y="4653135"/>
            <a:ext cx="4646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 </a:t>
            </a:r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10,9-10 “Ik 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 de </a:t>
            </a:r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deur...”  </a:t>
            </a:r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682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" y="61260"/>
            <a:ext cx="8940042" cy="596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0992" y="4666753"/>
            <a:ext cx="9073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nl-NL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Mijn schapen luisteren naar mijn stem, Ik ken ze en zij volgen Mij. Ik geef ze eeuwig </a:t>
            </a:r>
            <a:r>
              <a:rPr lang="nl-NL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leven: </a:t>
            </a:r>
            <a:r>
              <a:rPr lang="nl-NL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 zullen nooit verloren gaan en niemand zal ze uit Mijn hand roven.” </a:t>
            </a:r>
            <a:r>
              <a:rPr lang="nl-NL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(Johannes 10:27 en 28</a:t>
            </a:r>
            <a:r>
              <a:rPr lang="nl-NL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nl-NL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116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37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535144" cy="429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69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499647" cy="566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20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3220"/>
            <a:ext cx="8885647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11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chemeClr val="bg1"/>
                </a:solidFill>
              </a:rPr>
              <a:t>De </a:t>
            </a:r>
            <a:r>
              <a:rPr lang="nl-NL" sz="2800" dirty="0">
                <a:solidFill>
                  <a:schemeClr val="bg1"/>
                </a:solidFill>
              </a:rPr>
              <a:t>zegen voor wie de goede herder volgt! </a:t>
            </a:r>
            <a:r>
              <a:rPr lang="nl-NL" sz="2800" dirty="0" smtClean="0">
                <a:solidFill>
                  <a:schemeClr val="bg1"/>
                </a:solidFill>
              </a:rPr>
              <a:t>  Psalm 23</a:t>
            </a:r>
            <a:endParaRPr lang="nl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3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3220"/>
            <a:ext cx="8885647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11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chemeClr val="bg1"/>
                </a:solidFill>
              </a:rPr>
              <a:t>De </a:t>
            </a:r>
            <a:r>
              <a:rPr lang="nl-NL" sz="2800" dirty="0">
                <a:solidFill>
                  <a:schemeClr val="bg1"/>
                </a:solidFill>
              </a:rPr>
              <a:t>zegen voor wie de goede herder volgt! </a:t>
            </a:r>
            <a:r>
              <a:rPr lang="nl-NL" sz="2800" dirty="0" smtClean="0">
                <a:solidFill>
                  <a:schemeClr val="bg1"/>
                </a:solidFill>
              </a:rPr>
              <a:t>  Psalm 23</a:t>
            </a:r>
            <a:endParaRPr lang="nl-NL" sz="28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475656" y="953220"/>
            <a:ext cx="7344816" cy="4524315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Een psalm van David. De HERE is mijn herder, dus heb ik alles wat ik nodig heb! 2 Hij laat mij uitrusten in een groene weide en wijst mij de weg langs kabbelende beekjes. 3 Hij verfrist mijn innerlijk en leidt mij op de weg, waar Zijn recht geldt, tot eer van Zijn naam. 4 Zelfs als ik door een donker dal moet lopen, ben ik niet bang, want U bent dicht bij mij. U bewaakt mij en gaat de hele weg met mij mee. 5 U bereidt heerlijk eten voor mij, waar mijn vijanden bij zijn. U behandelt mij als een persoonlijke gast! U zegent mij overvloedig! 6 Uw goedheid, liefde en trouw mag ik mijn hele leven ervaren; en daarna mag ik voor eeuwig bij U wonen in Uw huis.</a:t>
            </a:r>
            <a:endParaRPr lang="de-DE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705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3220"/>
            <a:ext cx="8885647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11663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 smtClean="0">
                <a:solidFill>
                  <a:schemeClr val="bg1"/>
                </a:solidFill>
              </a:rPr>
              <a:t>De </a:t>
            </a:r>
            <a:r>
              <a:rPr lang="nl-NL" sz="2800" dirty="0">
                <a:solidFill>
                  <a:schemeClr val="bg1"/>
                </a:solidFill>
              </a:rPr>
              <a:t>zegen voor wie de goede herder volgt! </a:t>
            </a:r>
            <a:r>
              <a:rPr lang="nl-NL" sz="2800" dirty="0" smtClean="0">
                <a:solidFill>
                  <a:schemeClr val="bg1"/>
                </a:solidFill>
              </a:rPr>
              <a:t>  Psalm 23</a:t>
            </a:r>
            <a:endParaRPr lang="nl-NL" sz="2800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148064" y="953220"/>
            <a:ext cx="3672408" cy="89255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Voldoening </a:t>
            </a:r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V.1</a:t>
            </a:r>
          </a:p>
          <a:p>
            <a:pPr lvl="1"/>
            <a:r>
              <a:rPr lang="nl-N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34, 9,10</a:t>
            </a:r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04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148064" y="692696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Voldoening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V.1</a:t>
            </a:r>
          </a:p>
          <a:p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Rust V.2</a:t>
            </a:r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09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14350"/>
            <a:ext cx="77724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43608" y="514350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Voldoening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V.1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Rust V.2</a:t>
            </a:r>
          </a:p>
          <a:p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Voedsel V.2</a:t>
            </a: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134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44" y="332656"/>
            <a:ext cx="9555914" cy="635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43608" y="514350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Voldoening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V.1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Rust 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Voedsel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</a:t>
            </a:r>
          </a:p>
          <a:p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Herstel in mijn leven V.3</a:t>
            </a: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8576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6" y="764704"/>
            <a:ext cx="9130404" cy="526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30326" y="3284984"/>
            <a:ext cx="42484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Voldoening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V.1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Rust 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Voedsel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V.2</a:t>
            </a:r>
          </a:p>
          <a:p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nl-N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Herstel in mijn leven </a:t>
            </a:r>
            <a:r>
              <a:rPr lang="nl-NL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</a:t>
            </a:r>
          </a:p>
          <a:p>
            <a:r>
              <a:rPr lang="nl-NL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nl-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Leiding V.3</a:t>
            </a: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898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Microsoft Office PowerPoint</Application>
  <PresentationFormat>Bildschirmpräsentation (4:3)</PresentationFormat>
  <Paragraphs>111</Paragraphs>
  <Slides>21</Slides>
  <Notes>0</Notes>
  <HiddenSlides>3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Roß</dc:creator>
  <cp:lastModifiedBy>Stefan Roß</cp:lastModifiedBy>
  <cp:revision>57</cp:revision>
  <dcterms:created xsi:type="dcterms:W3CDTF">2015-07-18T16:11:50Z</dcterms:created>
  <dcterms:modified xsi:type="dcterms:W3CDTF">2015-07-19T07:11:28Z</dcterms:modified>
</cp:coreProperties>
</file>