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000"/>
    <a:srgbClr val="4F81BD"/>
    <a:srgbClr val="420000"/>
    <a:srgbClr val="FFFF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03F8-1026-41DB-BA4D-E26A62097421}" type="datetimeFigureOut">
              <a:rPr lang="nl-BE" smtClean="0"/>
              <a:pPr/>
              <a:t>30/06/2013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20E8-70C3-4289-AE6D-AE8FB7CCED2C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 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21" y="548681"/>
            <a:ext cx="8792557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0"/>
            <a:ext cx="7848872" cy="66693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180000" rIns="180000" bIns="180000" rtlCol="0" anchor="t" anchorCtr="0"/>
          <a:lstStyle/>
          <a:p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723900" lvl="1" indent="-184150"/>
            <a:endParaRPr lang="nl-BE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188640"/>
            <a:ext cx="8712968" cy="764704"/>
            <a:chOff x="0" y="1772816"/>
            <a:chExt cx="8712968" cy="764704"/>
          </a:xfrm>
        </p:grpSpPr>
        <p:sp>
          <p:nvSpPr>
            <p:cNvPr id="5" name="Chevron 4"/>
            <p:cNvSpPr/>
            <p:nvPr/>
          </p:nvSpPr>
          <p:spPr>
            <a:xfrm>
              <a:off x="0" y="1772816"/>
              <a:ext cx="8712968" cy="764704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80000" tIns="180000" rIns="180000" bIns="180000" rtlCol="0" anchor="ctr" anchorCtr="0"/>
            <a:lstStyle/>
            <a:p>
              <a:pPr algn="ctr"/>
              <a:r>
                <a:rPr lang="en-US" sz="3000" spc="20" dirty="0" smtClean="0">
                  <a:ln w="18415" cmpd="sng">
                    <a:solidFill>
                      <a:srgbClr val="C00000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chemeClr val="bg1">
                        <a:lumMod val="75000"/>
                      </a:schemeClr>
                    </a:solidFill>
                  </a:uFill>
                </a:rPr>
                <a:t>              </a:t>
              </a:r>
              <a:r>
                <a:rPr lang="en-US" sz="3000" dirty="0" smtClean="0">
                  <a:ln w="18415" cmpd="sng">
                    <a:solidFill>
                      <a:srgbClr val="9B0000"/>
                    </a:solidFill>
                    <a:prstDash val="solid"/>
                  </a:ln>
                  <a:solidFill>
                    <a:srgbClr val="9B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Fill>
                    <a:solidFill>
                      <a:schemeClr val="bg1">
                        <a:lumMod val="75000"/>
                      </a:schemeClr>
                    </a:solidFill>
                  </a:uFill>
                </a:rPr>
                <a:t>God is </a:t>
              </a:r>
              <a:r>
                <a:rPr lang="en-US" sz="3000" dirty="0" err="1" smtClean="0">
                  <a:ln w="18415" cmpd="sng">
                    <a:solidFill>
                      <a:srgbClr val="9B0000"/>
                    </a:solidFill>
                    <a:prstDash val="solid"/>
                  </a:ln>
                  <a:solidFill>
                    <a:srgbClr val="9B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Fill>
                    <a:solidFill>
                      <a:schemeClr val="bg1">
                        <a:lumMod val="75000"/>
                      </a:schemeClr>
                    </a:solidFill>
                  </a:uFill>
                </a:rPr>
                <a:t>Heilig</a:t>
              </a:r>
              <a:r>
                <a:rPr lang="en-US" sz="3000" dirty="0" smtClean="0">
                  <a:ln w="18415" cmpd="sng">
                    <a:solidFill>
                      <a:srgbClr val="9B0000"/>
                    </a:solidFill>
                    <a:prstDash val="solid"/>
                  </a:ln>
                  <a:solidFill>
                    <a:srgbClr val="9B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Fill>
                    <a:solidFill>
                      <a:schemeClr val="bg1">
                        <a:lumMod val="75000"/>
                      </a:schemeClr>
                    </a:solidFill>
                  </a:uFill>
                </a:rPr>
                <a:t> </a:t>
              </a:r>
              <a:r>
                <a:rPr lang="en-US" sz="3000" dirty="0" smtClean="0">
                  <a:ln w="18415" cmpd="sng">
                    <a:solidFill>
                      <a:srgbClr val="9B0000"/>
                    </a:solidFill>
                    <a:prstDash val="solid"/>
                  </a:ln>
                  <a:solidFill>
                    <a:srgbClr val="9B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Fill>
                    <a:solidFill>
                      <a:schemeClr val="bg1">
                        <a:lumMod val="75000"/>
                      </a:schemeClr>
                    </a:solidFill>
                  </a:uFill>
                </a:rPr>
                <a:t>-   </a:t>
              </a:r>
              <a:r>
                <a:rPr lang="en-US" sz="3000" dirty="0" err="1" smtClean="0">
                  <a:ln w="18415" cmpd="sng">
                    <a:solidFill>
                      <a:srgbClr val="9B0000"/>
                    </a:solidFill>
                    <a:prstDash val="solid"/>
                  </a:ln>
                  <a:solidFill>
                    <a:srgbClr val="9B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Fill>
                    <a:solidFill>
                      <a:schemeClr val="bg1">
                        <a:lumMod val="75000"/>
                      </a:schemeClr>
                    </a:solidFill>
                  </a:uFill>
                </a:rPr>
                <a:t>Openbaring</a:t>
              </a:r>
              <a:r>
                <a:rPr lang="en-US" sz="3000" dirty="0" smtClean="0">
                  <a:ln w="18415" cmpd="sng">
                    <a:solidFill>
                      <a:srgbClr val="9B0000"/>
                    </a:solidFill>
                    <a:prstDash val="solid"/>
                  </a:ln>
                  <a:solidFill>
                    <a:srgbClr val="9B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Fill>
                    <a:solidFill>
                      <a:schemeClr val="bg1">
                        <a:lumMod val="75000"/>
                      </a:schemeClr>
                    </a:solidFill>
                  </a:uFill>
                </a:rPr>
                <a:t> 15:4  </a:t>
              </a:r>
              <a:endParaRPr lang="nl-BE" sz="2800" dirty="0" smtClean="0">
                <a:ln w="18415" cmpd="sng">
                  <a:solidFill>
                    <a:srgbClr val="9B0000"/>
                  </a:solidFill>
                  <a:prstDash val="solid"/>
                </a:ln>
                <a:solidFill>
                  <a:srgbClr val="9B0000"/>
                </a:solidFill>
              </a:endParaRPr>
            </a:p>
          </p:txBody>
        </p:sp>
        <p:pic>
          <p:nvPicPr>
            <p:cNvPr id="1026" name="Picture 2" descr="C:\Users\Public\Pictures\youversi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0962" y="1844824"/>
              <a:ext cx="564654" cy="602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19" name="Group 18"/>
          <p:cNvGrpSpPr/>
          <p:nvPr/>
        </p:nvGrpSpPr>
        <p:grpSpPr>
          <a:xfrm>
            <a:off x="1115616" y="1124744"/>
            <a:ext cx="7848872" cy="1160839"/>
            <a:chOff x="1115616" y="1124744"/>
            <a:chExt cx="7848872" cy="1160839"/>
          </a:xfrm>
        </p:grpSpPr>
        <p:sp>
          <p:nvSpPr>
            <p:cNvPr id="10" name="TextBox 9"/>
            <p:cNvSpPr txBox="1"/>
            <p:nvPr/>
          </p:nvSpPr>
          <p:spPr>
            <a:xfrm>
              <a:off x="1115616" y="1124744"/>
              <a:ext cx="78488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lang="en-US" sz="3200" u="sng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1. </a:t>
              </a:r>
              <a:r>
                <a:rPr lang="en-US" sz="3200" u="sng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Definitie</a:t>
              </a:r>
              <a:r>
                <a:rPr lang="en-US" sz="3200" u="sng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van </a:t>
              </a:r>
              <a:r>
                <a:rPr lang="en-US" sz="3200" u="sng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heiligheid</a:t>
              </a:r>
              <a:endParaRPr lang="nl-BE" sz="3200" u="sng" dirty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7704" y="1700808"/>
              <a:ext cx="70567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lang="en-US" sz="2800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Kadash</a:t>
              </a:r>
              <a:r>
                <a:rPr lang="en-US" sz="28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lang="en-US" sz="28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= </a:t>
              </a:r>
              <a:r>
                <a:rPr lang="en-US" sz="2800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snijden</a:t>
              </a:r>
              <a:r>
                <a:rPr lang="en-US" sz="28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of </a:t>
              </a:r>
              <a:r>
                <a:rPr lang="en-US" sz="2800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afscheiden</a:t>
              </a:r>
              <a:endParaRPr lang="nl-BE" sz="2800" dirty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0" y="2340169"/>
            <a:ext cx="8964488" cy="1952927"/>
            <a:chOff x="0" y="2340169"/>
            <a:chExt cx="8964488" cy="1952927"/>
          </a:xfrm>
        </p:grpSpPr>
        <p:grpSp>
          <p:nvGrpSpPr>
            <p:cNvPr id="20" name="Group 19"/>
            <p:cNvGrpSpPr/>
            <p:nvPr/>
          </p:nvGrpSpPr>
          <p:grpSpPr>
            <a:xfrm>
              <a:off x="1115616" y="2340169"/>
              <a:ext cx="7848872" cy="1099284"/>
              <a:chOff x="1115616" y="2340169"/>
              <a:chExt cx="7848872" cy="1099284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115616" y="2340169"/>
                <a:ext cx="78488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en-US" sz="3200" u="sng" dirty="0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2. De </a:t>
                </a:r>
                <a:r>
                  <a:rPr lang="en-US" sz="3200" u="sng" dirty="0" err="1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openbaring</a:t>
                </a:r>
                <a:r>
                  <a:rPr lang="en-US" sz="3200" u="sng" dirty="0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van God’s </a:t>
                </a:r>
                <a:r>
                  <a:rPr lang="en-US" sz="3200" u="sng" dirty="0" err="1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H</a:t>
                </a:r>
                <a:r>
                  <a:rPr lang="en-US" sz="3200" u="sng" dirty="0" err="1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eiligheid</a:t>
                </a:r>
                <a:endParaRPr lang="nl-BE" sz="3200" u="sng" dirty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07704" y="2916233"/>
                <a:ext cx="70567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2.1. De wet </a:t>
                </a:r>
                <a:r>
                  <a:rPr lang="en-US" sz="2800" dirty="0" err="1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openbaart</a:t>
                </a:r>
                <a:r>
                  <a:rPr lang="en-US" sz="2800" dirty="0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de </a:t>
                </a:r>
                <a:r>
                  <a:rPr lang="en-US" sz="2800" dirty="0" err="1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H</a:t>
                </a:r>
                <a:r>
                  <a:rPr lang="en-US" sz="2800" dirty="0" err="1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eiligheid</a:t>
                </a:r>
                <a:r>
                  <a:rPr lang="en-US" sz="2800" dirty="0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en-US" sz="2800" dirty="0" err="1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vand</a:t>
                </a:r>
                <a:r>
                  <a:rPr lang="en-US" sz="2800" dirty="0" smtClean="0">
                    <a:solidFill>
                      <a:srgbClr val="9B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God</a:t>
                </a:r>
                <a:endParaRPr lang="nl-BE" sz="2800" dirty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0" y="3501008"/>
              <a:ext cx="8712968" cy="792088"/>
              <a:chOff x="0" y="3068960"/>
              <a:chExt cx="8712968" cy="764704"/>
            </a:xfrm>
          </p:grpSpPr>
          <p:sp>
            <p:nvSpPr>
              <p:cNvPr id="15" name="Chevron 14"/>
              <p:cNvSpPr/>
              <p:nvPr/>
            </p:nvSpPr>
            <p:spPr>
              <a:xfrm>
                <a:off x="0" y="3068960"/>
                <a:ext cx="8712968" cy="764704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180000" tIns="180000" rIns="180000" bIns="180000" rtlCol="0" anchor="ctr" anchorCtr="0"/>
              <a:lstStyle/>
              <a:p>
                <a:r>
                  <a:rPr lang="en-US" sz="3000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	</a:t>
                </a:r>
                <a:r>
                  <a:rPr lang="nl-BE" sz="3000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Romeinen 7:12 </a:t>
                </a:r>
                <a:r>
                  <a:rPr lang="en-US" sz="2000" i="1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(De </a:t>
                </a:r>
                <a:r>
                  <a:rPr lang="en-US" sz="2000" i="1" dirty="0" err="1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Nieuwe</a:t>
                </a:r>
                <a:r>
                  <a:rPr lang="en-US" sz="2000" i="1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 </a:t>
                </a:r>
                <a:r>
                  <a:rPr lang="en-US" sz="2000" i="1" dirty="0" err="1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Bijbelvertaling</a:t>
                </a:r>
                <a:r>
                  <a:rPr lang="en-US" sz="2000" i="1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)</a:t>
                </a:r>
                <a:endParaRPr lang="nl-BE" sz="2000" i="1" dirty="0" smtClean="0">
                  <a:ln w="18415" cmpd="sng">
                    <a:solidFill>
                      <a:srgbClr val="9B0000"/>
                    </a:solidFill>
                    <a:prstDash val="solid"/>
                  </a:ln>
                  <a:solidFill>
                    <a:srgbClr val="9B0000"/>
                  </a:solidFill>
                </a:endParaRPr>
              </a:p>
            </p:txBody>
          </p:sp>
          <p:pic>
            <p:nvPicPr>
              <p:cNvPr id="16" name="Picture 2" descr="C:\Users\Public\Pictures\youversion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4" y="3140968"/>
                <a:ext cx="564654" cy="60284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</p:grpSp>
      </p:grpSp>
      <p:sp>
        <p:nvSpPr>
          <p:cNvPr id="17" name="TextBox 16"/>
          <p:cNvSpPr txBox="1"/>
          <p:nvPr/>
        </p:nvSpPr>
        <p:spPr>
          <a:xfrm>
            <a:off x="2555776" y="436510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wet is </a:t>
            </a:r>
            <a:r>
              <a:rPr lang="en-US" sz="2800" dirty="0" err="1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een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dirty="0" err="1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vriend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van </a:t>
            </a:r>
            <a:r>
              <a:rPr lang="en-US" sz="2800" dirty="0" err="1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genade</a:t>
            </a:r>
            <a:endParaRPr lang="nl-BE" sz="2800" dirty="0">
              <a:solidFill>
                <a:srgbClr val="9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5776" y="4860449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wet is </a:t>
            </a:r>
            <a:r>
              <a:rPr lang="en-US" sz="2800" dirty="0" err="1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een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weerspiegeling van God’s heilige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karakter.</a:t>
            </a:r>
            <a:endParaRPr lang="nl-BE" sz="2800" dirty="0">
              <a:solidFill>
                <a:srgbClr val="9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0"/>
            <a:ext cx="7848872" cy="66693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tIns="180000" rIns="180000" bIns="180000" rtlCol="0" anchor="t" anchorCtr="0"/>
          <a:lstStyle/>
          <a:p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723900" lvl="1" indent="-184150"/>
            <a:endParaRPr lang="nl-BE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27384"/>
            <a:ext cx="8964488" cy="1368152"/>
            <a:chOff x="0" y="-27384"/>
            <a:chExt cx="8964488" cy="1368152"/>
          </a:xfrm>
        </p:grpSpPr>
        <p:sp>
          <p:nvSpPr>
            <p:cNvPr id="3" name="TextBox 2"/>
            <p:cNvSpPr txBox="1"/>
            <p:nvPr/>
          </p:nvSpPr>
          <p:spPr>
            <a:xfrm>
              <a:off x="1907704" y="-27384"/>
              <a:ext cx="705678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2.2. Het </a:t>
              </a:r>
              <a:r>
                <a:rPr lang="en-US" sz="2800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kruis</a:t>
              </a:r>
              <a:r>
                <a:rPr lang="en-US" sz="28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lang="en-US" sz="2800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openbaart</a:t>
              </a:r>
              <a:r>
                <a:rPr lang="en-US" sz="28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de </a:t>
              </a:r>
              <a:r>
                <a:rPr lang="en-US" sz="2800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H</a:t>
              </a:r>
              <a:r>
                <a:rPr lang="en-US" sz="2800" dirty="0" err="1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eiligheid</a:t>
              </a:r>
              <a:r>
                <a:rPr lang="en-US" sz="2800" dirty="0" smtClean="0">
                  <a:solidFill>
                    <a:srgbClr val="9B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van God God</a:t>
              </a:r>
              <a:endParaRPr lang="nl-BE" sz="2800" dirty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0" y="548680"/>
              <a:ext cx="8712968" cy="792088"/>
              <a:chOff x="0" y="3068960"/>
              <a:chExt cx="8712968" cy="764704"/>
            </a:xfrm>
          </p:grpSpPr>
          <p:sp>
            <p:nvSpPr>
              <p:cNvPr id="5" name="Chevron 4"/>
              <p:cNvSpPr/>
              <p:nvPr/>
            </p:nvSpPr>
            <p:spPr>
              <a:xfrm>
                <a:off x="0" y="3068960"/>
                <a:ext cx="8712968" cy="764704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180000" tIns="180000" rIns="180000" bIns="180000" rtlCol="0" anchor="ctr" anchorCtr="0"/>
              <a:lstStyle/>
              <a:p>
                <a:r>
                  <a:rPr lang="en-US" sz="3000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	</a:t>
                </a:r>
                <a:r>
                  <a:rPr lang="nl-BE" sz="3000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Hebreeen 10:28-31 </a:t>
                </a:r>
                <a:r>
                  <a:rPr lang="en-US" sz="2000" i="1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(De </a:t>
                </a:r>
                <a:r>
                  <a:rPr lang="en-US" sz="2000" i="1" dirty="0" err="1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Nieuwe</a:t>
                </a:r>
                <a:r>
                  <a:rPr lang="en-US" sz="2000" i="1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 </a:t>
                </a:r>
                <a:r>
                  <a:rPr lang="en-US" sz="2000" i="1" dirty="0" err="1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Bijbelvertaling</a:t>
                </a:r>
                <a:r>
                  <a:rPr lang="en-US" sz="2000" i="1" dirty="0" smtClean="0">
                    <a:ln w="18415" cmpd="sng">
                      <a:solidFill>
                        <a:srgbClr val="9B0000"/>
                      </a:solidFill>
                      <a:prstDash val="solid"/>
                    </a:ln>
                    <a:solidFill>
                      <a:srgbClr val="9B0000"/>
                    </a:solidFill>
                    <a:uFill>
                      <a:solidFill>
                        <a:schemeClr val="bg1">
                          <a:lumMod val="75000"/>
                        </a:schemeClr>
                      </a:solidFill>
                    </a:uFill>
                  </a:rPr>
                  <a:t>)</a:t>
                </a:r>
                <a:endParaRPr lang="nl-BE" sz="2000" i="1" dirty="0" smtClean="0">
                  <a:ln w="18415" cmpd="sng">
                    <a:solidFill>
                      <a:srgbClr val="9B0000"/>
                    </a:solidFill>
                    <a:prstDash val="solid"/>
                  </a:ln>
                  <a:solidFill>
                    <a:srgbClr val="9B0000"/>
                  </a:solidFill>
                </a:endParaRPr>
              </a:p>
            </p:txBody>
          </p:sp>
          <p:pic>
            <p:nvPicPr>
              <p:cNvPr id="6" name="Picture 2" descr="C:\Users\Public\Pictures\youversion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4" y="3140968"/>
                <a:ext cx="564654" cy="60284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</p:grpSp>
      </p:grpSp>
      <p:sp>
        <p:nvSpPr>
          <p:cNvPr id="7" name="TextBox 6"/>
          <p:cNvSpPr txBox="1"/>
          <p:nvPr/>
        </p:nvSpPr>
        <p:spPr>
          <a:xfrm>
            <a:off x="1115616" y="148478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u="sng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</a:t>
            </a:r>
            <a:r>
              <a:rPr lang="nl-BE" sz="3200" u="sng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Omgaan </a:t>
            </a:r>
            <a:r>
              <a:rPr lang="nl-BE" sz="3200" u="sng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 een </a:t>
            </a:r>
            <a:r>
              <a:rPr lang="nl-BE" sz="3200" u="sng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Heilige </a:t>
            </a:r>
            <a:r>
              <a:rPr lang="nl-BE" sz="3200" u="sng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</a:t>
            </a:r>
            <a:endParaRPr lang="nl-BE" sz="3200" u="sng" dirty="0">
              <a:solidFill>
                <a:srgbClr val="9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2052137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3.1. </a:t>
            </a:r>
            <a:r>
              <a:rPr lang="en-US" sz="2800" dirty="0" err="1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Mozes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 de Heiligheid van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</a:t>
            </a:r>
            <a:endParaRPr lang="nl-BE" sz="2800" dirty="0">
              <a:solidFill>
                <a:srgbClr val="9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254574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3.2. </a:t>
            </a:r>
            <a:r>
              <a:rPr lang="en-US" sz="2800" dirty="0" err="1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Uzza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 de Heiligheid van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</a:t>
            </a:r>
            <a:endParaRPr lang="nl-BE" sz="2800" dirty="0">
              <a:solidFill>
                <a:srgbClr val="9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312180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3.3. </a:t>
            </a:r>
            <a:r>
              <a:rPr lang="en-US" sz="2800" dirty="0" err="1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Jesaja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 de Heiligheid van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</a:t>
            </a:r>
            <a:endParaRPr lang="nl-BE" sz="2800" dirty="0">
              <a:solidFill>
                <a:srgbClr val="9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369786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3.4. D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Heiligheid van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Jezus Christus</a:t>
            </a:r>
            <a:endParaRPr lang="nl-BE" sz="2800" dirty="0">
              <a:solidFill>
                <a:srgbClr val="9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427393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3.5. De </a:t>
            </a:r>
            <a:r>
              <a:rPr lang="en-US" sz="2800" dirty="0" err="1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Gemeente</a:t>
            </a:r>
            <a:r>
              <a:rPr lang="en-US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 de Heiligheid van </a:t>
            </a:r>
            <a:r>
              <a:rPr lang="nl-BE" sz="2800" dirty="0" smtClean="0">
                <a:solidFill>
                  <a:srgbClr val="9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</a:t>
            </a:r>
            <a:endParaRPr lang="nl-BE" sz="2800" dirty="0">
              <a:solidFill>
                <a:srgbClr val="9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vhk</dc:creator>
  <cp:lastModifiedBy>vhk</cp:lastModifiedBy>
  <cp:revision>47</cp:revision>
  <dcterms:created xsi:type="dcterms:W3CDTF">2012-09-04T18:05:36Z</dcterms:created>
  <dcterms:modified xsi:type="dcterms:W3CDTF">2013-06-30T07:07:48Z</dcterms:modified>
</cp:coreProperties>
</file>