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p:notesSz cx="6858000" cy="9144000"/>
  <p:embeddedFontLst>
    <p:embeddedFont>
      <p:font typeface="Montserrat" panose="00000500000000000000"/>
      <p:regular r:id="rId28"/>
    </p:embeddedFont>
    <p:embeddedFont>
      <p:font typeface="Verdana" panose="020B0604030504040204"/>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Shape 3"/>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p:nvPr>
            <p:ph type="body" idx="1"/>
          </p:nvPr>
        </p:nvSpPr>
        <p:spPr>
          <a:xfrm>
            <a:off x="685800" y="4343400"/>
            <a:ext cx="5486400" cy="4114800"/>
          </a:xfrm>
          <a:prstGeom prst="rect">
            <a:avLst/>
          </a:prstGeom>
          <a:noFill/>
          <a:ln>
            <a:noFill/>
          </a:ln>
        </p:spPr>
        <p:txBody>
          <a:bodyPr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Shape 95"/>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96" name="Shape 96"/>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Shape 167"/>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68" name="Shape 168"/>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p>
          <a:p>
            <a:pPr marL="0" lvl="0" indent="0" rtl="0">
              <a:spcBef>
                <a:spcPts val="0"/>
              </a:spcBef>
              <a:spcAft>
                <a:spcPts val="0"/>
              </a:spcAft>
              <a:buNone/>
            </a:pPr>
          </a:p>
          <a:p>
            <a:pPr marL="0" lvl="0" indent="0"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73"/>
        <p:cNvGrpSpPr/>
        <p:nvPr/>
      </p:nvGrpSpPr>
      <p:grpSpPr>
        <a:xfrm>
          <a:off x="0" y="0"/>
          <a:ext cx="0" cy="0"/>
          <a:chOff x="0" y="0"/>
          <a:chExt cx="0" cy="0"/>
        </a:xfrm>
      </p:grpSpPr>
      <p:sp>
        <p:nvSpPr>
          <p:cNvPr id="174" name="Shape 174"/>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75" name="Shape 175"/>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sz="1400"/>
              <a:t>Talenten worden op sommige plaatsen in de bijbel gebruikt als term om Geld aan te duiden Math 25:14-30       Het minste dat we hieruit kunnen concluderen is … dat het tijd is voor de collecte …  ;-) Het minste dat we hieruit kunnen concluderen is dat talenten waardevol zijn!</a:t>
            </a:r>
            <a:endParaRPr sz="1400"/>
          </a:p>
          <a:p>
            <a:pPr marL="0" lvl="0" indent="0">
              <a:spcBef>
                <a:spcPts val="0"/>
              </a:spcBef>
              <a:spcAft>
                <a:spcPts val="0"/>
              </a:spcAft>
              <a:buNone/>
            </a:pPr>
            <a:endParaRPr sz="1400"/>
          </a:p>
          <a:p>
            <a:pPr marL="0" lvl="0" indent="0">
              <a:spcBef>
                <a:spcPts val="0"/>
              </a:spcBef>
              <a:spcAft>
                <a:spcPts val="0"/>
              </a:spcAft>
              <a:buNone/>
            </a:pPr>
            <a:r>
              <a:rPr lang="en-US" sz="1400"/>
              <a:t>God heeft ze ons toebedeeld om zijn Koninkrijk/Gemeente mee op te bouwen.</a:t>
            </a:r>
            <a:endParaRPr sz="1400"/>
          </a:p>
          <a:p>
            <a:pPr marL="0" lvl="0" indent="0">
              <a:spcBef>
                <a:spcPts val="0"/>
              </a:spcBef>
              <a:spcAft>
                <a:spcPts val="0"/>
              </a:spcAft>
              <a:buNone/>
            </a:pPr>
            <a:r>
              <a:rPr lang="en-US" sz="1400"/>
              <a:t>Wat zijn jouw talenten? Wat doe je graag, kan je goed, zelfs zo goed dat je iemand er les over kan geven?   Dat is of zijn dan zeker jouw talenten!</a:t>
            </a:r>
            <a:endParaRPr sz="1400"/>
          </a:p>
          <a:p>
            <a:pPr marL="0" lvl="0" indent="0">
              <a:spcBef>
                <a:spcPts val="0"/>
              </a:spcBef>
              <a:spcAft>
                <a:spcPts val="0"/>
              </a:spcAft>
              <a:buNone/>
            </a:pPr>
            <a:r>
              <a:rPr lang="en-US" sz="1400"/>
              <a:t>Je kan je talenten ook later pas ontdekken, leren kennen, ontwikkelen, trainen, …</a:t>
            </a:r>
            <a:endParaRPr sz="1400"/>
          </a:p>
          <a:p>
            <a:pPr marL="0" lvl="0" indent="0">
              <a:spcBef>
                <a:spcPts val="0"/>
              </a:spcBef>
              <a:spcAft>
                <a:spcPts val="0"/>
              </a:spcAft>
              <a:buNone/>
            </a:pPr>
            <a:r>
              <a:rPr lang="en-US" sz="1400"/>
              <a:t>Wat ze ook zijn (ook al zijn ze volgens jou niet speciaal) voor iemand die ze niet heeft zijn ze geweldig! </a:t>
            </a:r>
            <a:endParaRPr sz="1400"/>
          </a:p>
          <a:p>
            <a:pPr marL="0" lvl="0" indent="0">
              <a:spcBef>
                <a:spcPts val="0"/>
              </a:spcBef>
              <a:spcAft>
                <a:spcPts val="0"/>
              </a:spcAft>
              <a:buNone/>
            </a:pPr>
            <a:r>
              <a:rPr lang="en-US" sz="1400"/>
              <a:t>Ikzelf speel muziek gitaar/drum beetje piano ik denk dat ik ook wat kan zingen maar ik vrees dat ik dat echt enkel denk…    wees straks lief met mij als je mij de waarheid komt vertellen…</a:t>
            </a:r>
            <a:endParaRPr sz="1400"/>
          </a:p>
          <a:p>
            <a:pPr marL="0" lvl="0" indent="0">
              <a:spcBef>
                <a:spcPts val="0"/>
              </a:spcBef>
              <a:spcAft>
                <a:spcPts val="0"/>
              </a:spcAft>
              <a:buNone/>
            </a:pPr>
            <a:r>
              <a:rPr lang="en-US" sz="1400"/>
              <a:t>Herwig speelt super Bas, Je hebt fantastische predikanten die de pannen van het dak kunnen preken, je hebt mensen die met hun handen geweldig werk kunnen verrichten, mensen die heel creatief zijn (versiering/decoratie) en je hebt ook mensen die …</a:t>
            </a:r>
            <a:endParaRPr sz="1400"/>
          </a:p>
          <a:p>
            <a:pPr marL="0" lvl="0" indent="0">
              <a:spcBef>
                <a:spcPts val="0"/>
              </a:spcBef>
              <a:spcAft>
                <a:spcPts val="0"/>
              </a:spcAft>
              <a:buNone/>
            </a:pPr>
            <a:r>
              <a:rPr lang="en-US" sz="1400"/>
              <a:t>… enorm zachtmoedig zijn, liefdevolle warme mensen, gedienstig/behulpzame mensen, mensen bereid om te luisteren, mensen die zonder dat je ze direct opmerkt er hier een heel aangename plaats van maken gewoon door te zijn wie ze zijn.  </a:t>
            </a:r>
            <a:endParaRPr sz="1400"/>
          </a:p>
          <a:p>
            <a:pPr marL="0" lvl="0" indent="0">
              <a:spcBef>
                <a:spcPts val="0"/>
              </a:spcBef>
              <a:spcAft>
                <a:spcPts val="0"/>
              </a:spcAft>
              <a:buNone/>
            </a:pPr>
            <a:r>
              <a:rPr lang="en-US" sz="1400"/>
              <a:t>Als je je talenten niet kent stap straks is naar een broer of zus en vraag het hun, vaak zien andere mensen sneller wat je echte talent is, vaak ben je er zelf blind voor omdat het voor jou zo vanzelfsprekend is.   </a:t>
            </a:r>
            <a:endParaRPr sz="1400"/>
          </a:p>
          <a:p>
            <a:pPr marL="0" lvl="0" indent="0">
              <a:spcBef>
                <a:spcPts val="0"/>
              </a:spcBef>
              <a:spcAft>
                <a:spcPts val="0"/>
              </a:spcAft>
              <a:buNone/>
            </a:pPr>
            <a:endParaRPr sz="1400"/>
          </a:p>
          <a:p>
            <a:pPr marL="0" lvl="0" indent="0">
              <a:spcBef>
                <a:spcPts val="0"/>
              </a:spcBef>
              <a:spcAft>
                <a:spcPts val="0"/>
              </a:spcAft>
              <a:buNone/>
            </a:pPr>
            <a:endParaRPr sz="1400"/>
          </a:p>
          <a:p>
            <a:pPr marL="0" lvl="0" indent="0" rtl="0">
              <a:spcBef>
                <a:spcPts val="0"/>
              </a:spcBef>
              <a:spcAft>
                <a:spcPts val="0"/>
              </a:spcAft>
              <a:buNone/>
            </a:pPr>
            <a:endParaRPr sz="1400"/>
          </a:p>
          <a:p>
            <a:pPr marL="0" lvl="0" indent="0" rtl="0">
              <a:spcBef>
                <a:spcPts val="0"/>
              </a:spcBef>
              <a:spcAft>
                <a:spcPts val="0"/>
              </a:spcAft>
              <a:buNone/>
            </a:pPr>
            <a:endParaRPr sz="1400"/>
          </a:p>
          <a:p>
            <a:pPr marL="0" lvl="0" indent="0" rtl="0">
              <a:spcBef>
                <a:spcPts val="0"/>
              </a:spcBef>
              <a:spcAft>
                <a:spcPts val="0"/>
              </a:spcAft>
              <a:buNone/>
            </a:pP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0" name="Shape 180"/>
        <p:cNvGrpSpPr/>
        <p:nvPr/>
      </p:nvGrpSpPr>
      <p:grpSpPr>
        <a:xfrm>
          <a:off x="0" y="0"/>
          <a:ext cx="0" cy="0"/>
          <a:chOff x="0" y="0"/>
          <a:chExt cx="0" cy="0"/>
        </a:xfrm>
      </p:grpSpPr>
      <p:sp>
        <p:nvSpPr>
          <p:cNvPr id="181" name="Shape 181"/>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82" name="Shape 182"/>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121920" rtl="0">
              <a:spcBef>
                <a:spcPts val="0"/>
              </a:spcBef>
              <a:spcAft>
                <a:spcPts val="0"/>
              </a:spcAft>
              <a:buNone/>
            </a:pPr>
            <a:r>
              <a:rPr lang="en-US" sz="1400">
                <a:solidFill>
                  <a:srgbClr val="444444"/>
                </a:solidFill>
                <a:highlight>
                  <a:srgbClr val="FFFFFF"/>
                </a:highlight>
              </a:rPr>
              <a:t>1 alles afleggen wat ons hindert en ons bevrijden van de zonde die zich aan ons vastklemt.</a:t>
            </a:r>
            <a:endParaRPr sz="1400"/>
          </a:p>
          <a:p>
            <a:pPr marL="0" lvl="0" indent="0" rtl="0">
              <a:spcBef>
                <a:spcPts val="0"/>
              </a:spcBef>
              <a:spcAft>
                <a:spcPts val="0"/>
              </a:spcAft>
              <a:buNone/>
            </a:pPr>
            <a:r>
              <a:rPr lang="en-US" sz="1400"/>
              <a:t>Laat ons beginnen met onze eerste en beste gave die we hebben: die om er een zootje van te maken!   (Excuses verzinnen, de oorzaak en schuld bij een ander leggen, …)</a:t>
            </a:r>
            <a:endParaRPr sz="1400"/>
          </a:p>
          <a:p>
            <a:pPr marL="0" lvl="0" indent="0" rtl="0">
              <a:spcBef>
                <a:spcPts val="0"/>
              </a:spcBef>
              <a:spcAft>
                <a:spcPts val="0"/>
              </a:spcAft>
              <a:buNone/>
            </a:pPr>
            <a:r>
              <a:rPr lang="en-US" sz="1400"/>
              <a:t>Wat heeft dat met onze gaven en talenten inzetten voor God te maken? Het gaat over jou persoonlijk! Jij moet de wedloop lopen, jij bent verantwoordelijk voor jouw race!</a:t>
            </a:r>
            <a:endParaRPr sz="1400"/>
          </a:p>
          <a:p>
            <a:pPr marL="0" lvl="0" indent="0" rtl="0">
              <a:spcBef>
                <a:spcPts val="0"/>
              </a:spcBef>
              <a:spcAft>
                <a:spcPts val="0"/>
              </a:spcAft>
              <a:buNone/>
            </a:pPr>
            <a:r>
              <a:rPr lang="en-US" sz="1400"/>
              <a:t>Een ander kan je proberen onderuit te halen, er is iemand die dat ook effectief zal proberen! Maar als we onderuit gaan kunnen we honderd keer met de vinger naar iemand wijzen maar uiteindelijk moeten wij zelf opstaan en doorlopen. We moeten alle ballast van ons afwerpen om onze gaven en talenten ten volle te kunnen benutten! </a:t>
            </a:r>
            <a:endParaRPr sz="1400"/>
          </a:p>
          <a:p>
            <a:pPr marL="0" lvl="0" indent="0" rtl="0">
              <a:spcBef>
                <a:spcPts val="0"/>
              </a:spcBef>
              <a:spcAft>
                <a:spcPts val="0"/>
              </a:spcAft>
              <a:buNone/>
            </a:pPr>
            <a:endParaRPr sz="1400"/>
          </a:p>
          <a:p>
            <a:pPr marL="0" lvl="0" indent="0" rtl="0">
              <a:spcBef>
                <a:spcPts val="0"/>
              </a:spcBef>
              <a:spcAft>
                <a:spcPts val="0"/>
              </a:spcAft>
              <a:buNone/>
            </a:pPr>
            <a:r>
              <a:rPr lang="en-US" sz="1400"/>
              <a:t>Wat houden we nog voor onszelf? Wat willen we niet aan God geven?</a:t>
            </a:r>
            <a:endParaRPr sz="1400"/>
          </a:p>
          <a:p>
            <a:pPr marL="0" lvl="0" indent="0" rtl="0">
              <a:spcBef>
                <a:spcPts val="0"/>
              </a:spcBef>
              <a:spcAft>
                <a:spcPts val="0"/>
              </a:spcAft>
              <a:buNone/>
            </a:pPr>
            <a:r>
              <a:rPr lang="en-US" sz="1400"/>
              <a:t>Waar houden we aan vast? (Waar zijn we bang voor)</a:t>
            </a:r>
            <a:endParaRPr sz="1400"/>
          </a:p>
          <a:p>
            <a:pPr marL="0" lvl="0" indent="0">
              <a:spcBef>
                <a:spcPts val="0"/>
              </a:spcBef>
              <a:spcAft>
                <a:spcPts val="0"/>
              </a:spcAft>
              <a:buNone/>
            </a:pPr>
            <a:r>
              <a:rPr lang="en-US" sz="1400"/>
              <a:t>Waarom houden we nog dingen vast terwijl Hij alles gegeven heeft?</a:t>
            </a:r>
            <a:endParaRPr sz="1400"/>
          </a:p>
          <a:p>
            <a:pPr marL="0" lvl="0" indent="0">
              <a:spcBef>
                <a:spcPts val="0"/>
              </a:spcBef>
              <a:spcAft>
                <a:spcPts val="0"/>
              </a:spcAft>
              <a:buNone/>
            </a:pPr>
            <a:endParaRPr sz="1400"/>
          </a:p>
          <a:p>
            <a:pPr marL="0" lvl="0" indent="121920" rtl="0">
              <a:spcBef>
                <a:spcPts val="0"/>
              </a:spcBef>
              <a:spcAft>
                <a:spcPts val="0"/>
              </a:spcAft>
              <a:buNone/>
            </a:pPr>
            <a:r>
              <a:rPr lang="en-US" sz="1400">
                <a:solidFill>
                  <a:srgbClr val="777777"/>
                </a:solidFill>
                <a:highlight>
                  <a:srgbClr val="FFFFFF"/>
                </a:highlight>
              </a:rPr>
              <a:t>2</a:t>
            </a:r>
            <a:r>
              <a:rPr lang="en-US" sz="1400">
                <a:solidFill>
                  <a:srgbClr val="444444"/>
                </a:solidFill>
                <a:highlight>
                  <a:srgbClr val="FFFFFF"/>
                </a:highlight>
              </a:rPr>
              <a:t>Daarbij moeten wij blijven kijken naar Jezus, die ons de weg wijst. Hij is het doel van ons geloof.</a:t>
            </a:r>
            <a:r>
              <a:rPr lang="en-US" sz="1400" b="1">
                <a:solidFill>
                  <a:srgbClr val="444444"/>
                </a:solidFill>
                <a:highlight>
                  <a:srgbClr val="FFFFFF"/>
                </a:highlight>
              </a:rPr>
              <a:t> Hij kon Zich aan het kruis laten slaan en de schande negeren</a:t>
            </a:r>
            <a:r>
              <a:rPr lang="en-US" sz="1400">
                <a:solidFill>
                  <a:srgbClr val="444444"/>
                </a:solidFill>
                <a:highlight>
                  <a:srgbClr val="FFFFFF"/>
                </a:highlight>
              </a:rPr>
              <a:t>, omdat Hij wist welke blijdschap Hem te wachten stond. En nu zit Hij aan de rechterzijde van de troon van God. </a:t>
            </a:r>
            <a:r>
              <a:rPr lang="en-US" sz="1400">
                <a:solidFill>
                  <a:srgbClr val="777777"/>
                </a:solidFill>
                <a:highlight>
                  <a:srgbClr val="FFFFFF"/>
                </a:highlight>
              </a:rPr>
              <a:t>3</a:t>
            </a:r>
            <a:r>
              <a:rPr lang="en-US" sz="1400">
                <a:solidFill>
                  <a:srgbClr val="444444"/>
                </a:solidFill>
                <a:highlight>
                  <a:srgbClr val="FFFFFF"/>
                </a:highlight>
              </a:rPr>
              <a:t>Denk aan Hem die zoveel heeft doorstaan, zodat je niet verzwakt of onverschillig wordt. </a:t>
            </a:r>
            <a:r>
              <a:rPr lang="en-US" sz="1400" b="1">
                <a:solidFill>
                  <a:srgbClr val="444444"/>
                </a:solidFill>
                <a:highlight>
                  <a:srgbClr val="FFFFFF"/>
                </a:highlight>
              </a:rPr>
              <a:t>Hij heeft verdragen dat slechte mensen vreselijke dingen van Hem zeiden. </a:t>
            </a:r>
            <a:r>
              <a:rPr lang="en-US" sz="1400" b="1">
                <a:solidFill>
                  <a:srgbClr val="777777"/>
                </a:solidFill>
                <a:highlight>
                  <a:srgbClr val="FFFFFF"/>
                </a:highlight>
              </a:rPr>
              <a:t>4</a:t>
            </a:r>
            <a:r>
              <a:rPr lang="en-US" sz="1400" b="1">
                <a:solidFill>
                  <a:srgbClr val="444444"/>
                </a:solidFill>
                <a:highlight>
                  <a:srgbClr val="FFFFFF"/>
                </a:highlight>
              </a:rPr>
              <a:t>Maar u hebt nog niet op leven en dood tegen de zonde gestreden.</a:t>
            </a:r>
            <a:endParaRPr sz="1400" b="1">
              <a:solidFill>
                <a:srgbClr val="444444"/>
              </a:solidFill>
              <a:highlight>
                <a:srgbClr val="FFFFFF"/>
              </a:highlight>
            </a:endParaRPr>
          </a:p>
          <a:p>
            <a:pPr marL="0" lvl="0" indent="121920" rtl="0">
              <a:spcBef>
                <a:spcPts val="0"/>
              </a:spcBef>
              <a:spcAft>
                <a:spcPts val="0"/>
              </a:spcAft>
              <a:buNone/>
            </a:pPr>
            <a:endParaRPr sz="1400" b="1">
              <a:solidFill>
                <a:srgbClr val="444444"/>
              </a:solidFill>
              <a:highlight>
                <a:srgbClr val="FFFFFF"/>
              </a:highlight>
            </a:endParaRPr>
          </a:p>
          <a:p>
            <a:pPr marL="0" lvl="0" indent="121920" rtl="0">
              <a:spcBef>
                <a:spcPts val="0"/>
              </a:spcBef>
              <a:spcAft>
                <a:spcPts val="0"/>
              </a:spcAft>
              <a:buClr>
                <a:schemeClr val="dk1"/>
              </a:buClr>
              <a:buSzPts val="1100"/>
              <a:buFont typeface="Arial" panose="020B0604020202020204"/>
              <a:buNone/>
            </a:pPr>
            <a:r>
              <a:rPr lang="en-US" sz="1400" b="1">
                <a:solidFill>
                  <a:srgbClr val="444444"/>
                </a:solidFill>
                <a:highlight>
                  <a:srgbClr val="FFFFFF"/>
                </a:highlight>
              </a:rPr>
              <a:t>Dat is het ultieme alles geven!</a:t>
            </a:r>
            <a:endParaRPr sz="1400" b="1">
              <a:solidFill>
                <a:srgbClr val="444444"/>
              </a:solidFill>
              <a:highlight>
                <a:srgbClr val="FFFFFF"/>
              </a:highlight>
            </a:endParaRPr>
          </a:p>
          <a:p>
            <a:pPr marL="0" lvl="0" indent="0" rtl="0">
              <a:spcBef>
                <a:spcPts val="0"/>
              </a:spcBef>
              <a:spcAft>
                <a:spcPts val="0"/>
              </a:spcAft>
              <a:buNone/>
            </a:pPr>
            <a:endParaRPr sz="1400"/>
          </a:p>
          <a:p>
            <a:pPr marL="0" lvl="0" indent="0" rtl="0">
              <a:spcBef>
                <a:spcPts val="0"/>
              </a:spcBef>
              <a:spcAft>
                <a:spcPts val="0"/>
              </a:spcAft>
              <a:buNone/>
            </a:pPr>
            <a:r>
              <a:rPr lang="en-US" sz="1400"/>
              <a:t>Als je op iemand verliefd bent/houdt van, wil je dan niet alles delen met die persoon? We zingen ‘als een liefdeslied is hier mijn leven … vreugde en pijn…   Als we van God houden waarom zeggen we niet.. God neem mijn leven maar, God neem mijn zorgen, neem mijn onzekerheid, neem mijn angsten, neem mijn boosheid, neem mijn hoop en versterk het, neem mijn verlangens, neem mijn alles!</a:t>
            </a:r>
            <a:endParaRPr sz="1400"/>
          </a:p>
          <a:p>
            <a:pPr marL="0" lvl="0" indent="0" rtl="0">
              <a:spcBef>
                <a:spcPts val="0"/>
              </a:spcBef>
              <a:spcAft>
                <a:spcPts val="0"/>
              </a:spcAft>
              <a:buNone/>
            </a:pPr>
            <a:r>
              <a:rPr lang="en-US" sz="1400"/>
              <a:t>Here God gebruik mij!  Oceans:’ Ik ben van U en U van mij’ Als dat geen liefdesverklaring is….???!!!</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7" name="Shape 187"/>
        <p:cNvGrpSpPr/>
        <p:nvPr/>
      </p:nvGrpSpPr>
      <p:grpSpPr>
        <a:xfrm>
          <a:off x="0" y="0"/>
          <a:ext cx="0" cy="0"/>
          <a:chOff x="0" y="0"/>
          <a:chExt cx="0" cy="0"/>
        </a:xfrm>
      </p:grpSpPr>
      <p:sp>
        <p:nvSpPr>
          <p:cNvPr id="188" name="Shape 188"/>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89" name="Shape 189"/>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sz="1400"/>
              <a:t>Stay in your lane, loop de wedloop..</a:t>
            </a:r>
            <a:endParaRPr sz="1400"/>
          </a:p>
          <a:p>
            <a:pPr marL="0" lvl="0" indent="0">
              <a:spcBef>
                <a:spcPts val="0"/>
              </a:spcBef>
              <a:spcAft>
                <a:spcPts val="0"/>
              </a:spcAft>
              <a:buNone/>
            </a:pPr>
            <a:r>
              <a:rPr lang="en-US" sz="1400"/>
              <a:t>Run for life…   lopen voor een goed doel...</a:t>
            </a:r>
            <a:endParaRPr sz="1400"/>
          </a:p>
          <a:p>
            <a:pPr marL="0" lvl="0" indent="0" rtl="0">
              <a:spcBef>
                <a:spcPts val="0"/>
              </a:spcBef>
              <a:spcAft>
                <a:spcPts val="0"/>
              </a:spcAft>
              <a:buNone/>
            </a:pP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4" name="Shape 194"/>
        <p:cNvGrpSpPr/>
        <p:nvPr/>
      </p:nvGrpSpPr>
      <p:grpSpPr>
        <a:xfrm>
          <a:off x="0" y="0"/>
          <a:ext cx="0" cy="0"/>
          <a:chOff x="0" y="0"/>
          <a:chExt cx="0" cy="0"/>
        </a:xfrm>
      </p:grpSpPr>
      <p:sp>
        <p:nvSpPr>
          <p:cNvPr id="195" name="Shape 195"/>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96" name="Shape 196"/>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1" name="Shape 201"/>
        <p:cNvGrpSpPr/>
        <p:nvPr/>
      </p:nvGrpSpPr>
      <p:grpSpPr>
        <a:xfrm>
          <a:off x="0" y="0"/>
          <a:ext cx="0" cy="0"/>
          <a:chOff x="0" y="0"/>
          <a:chExt cx="0" cy="0"/>
        </a:xfrm>
      </p:grpSpPr>
      <p:sp>
        <p:nvSpPr>
          <p:cNvPr id="202" name="Shape 202"/>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203" name="Shape 203"/>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sz="1400"/>
              <a:t>Paulus: Ik vermaan u   ‘t is belangrijk</a:t>
            </a:r>
            <a:endParaRPr sz="1400"/>
          </a:p>
          <a:p>
            <a:pPr marL="0" lvl="0" indent="0">
              <a:spcBef>
                <a:spcPts val="0"/>
              </a:spcBef>
              <a:spcAft>
                <a:spcPts val="0"/>
              </a:spcAft>
              <a:buNone/>
            </a:pPr>
            <a:r>
              <a:rPr lang="en-US" sz="1400"/>
              <a:t>Eredienst! We eren God door Hem dienstbaar te zijn! Niet als slaven … (we zullen de klusjes wel doen..  ) maar als vrije geliefde zonen en dochters. Niet omdat het moet maar uit liefde voor Hem! </a:t>
            </a:r>
            <a:endParaRPr sz="1400"/>
          </a:p>
          <a:p>
            <a:pPr marL="0" lvl="0" indent="0">
              <a:spcBef>
                <a:spcPts val="0"/>
              </a:spcBef>
              <a:spcAft>
                <a:spcPts val="0"/>
              </a:spcAft>
              <a:buNone/>
            </a:pPr>
            <a:r>
              <a:rPr lang="en-US" sz="1400"/>
              <a:t>Onze lichamen= alles wat we echt zijn!</a:t>
            </a:r>
            <a:endParaRPr sz="1400"/>
          </a:p>
          <a:p>
            <a:pPr marL="0" lvl="0" indent="0" rtl="0">
              <a:spcBef>
                <a:spcPts val="0"/>
              </a:spcBef>
              <a:spcAft>
                <a:spcPts val="0"/>
              </a:spcAft>
              <a:buNone/>
            </a:pP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8" name="Shape 208"/>
        <p:cNvGrpSpPr/>
        <p:nvPr/>
      </p:nvGrpSpPr>
      <p:grpSpPr>
        <a:xfrm>
          <a:off x="0" y="0"/>
          <a:ext cx="0" cy="0"/>
          <a:chOff x="0" y="0"/>
          <a:chExt cx="0" cy="0"/>
        </a:xfrm>
      </p:grpSpPr>
      <p:sp>
        <p:nvSpPr>
          <p:cNvPr id="209" name="Shape 209"/>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210" name="Shape 210"/>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 name="Shape 215"/>
        <p:cNvGrpSpPr/>
        <p:nvPr/>
      </p:nvGrpSpPr>
      <p:grpSpPr>
        <a:xfrm>
          <a:off x="0" y="0"/>
          <a:ext cx="0" cy="0"/>
          <a:chOff x="0" y="0"/>
          <a:chExt cx="0" cy="0"/>
        </a:xfrm>
      </p:grpSpPr>
      <p:sp>
        <p:nvSpPr>
          <p:cNvPr id="216" name="Shape 216"/>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217" name="Shape 217"/>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US" sz="1400"/>
              <a:t>Het ging niet om Hem maar om Zijn Vader te verheerlijken!</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Shape 223"/>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224" name="Shape 224"/>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9" name="Shape 229"/>
        <p:cNvGrpSpPr/>
        <p:nvPr/>
      </p:nvGrpSpPr>
      <p:grpSpPr>
        <a:xfrm>
          <a:off x="0" y="0"/>
          <a:ext cx="0" cy="0"/>
          <a:chOff x="0" y="0"/>
          <a:chExt cx="0" cy="0"/>
        </a:xfrm>
      </p:grpSpPr>
      <p:sp>
        <p:nvSpPr>
          <p:cNvPr id="230" name="Shape 230"/>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231" name="Shape 231"/>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5"/>
        <p:cNvGrpSpPr/>
        <p:nvPr/>
      </p:nvGrpSpPr>
      <p:grpSpPr>
        <a:xfrm>
          <a:off x="0" y="0"/>
          <a:ext cx="0" cy="0"/>
          <a:chOff x="0" y="0"/>
          <a:chExt cx="0" cy="0"/>
        </a:xfrm>
      </p:grpSpPr>
      <p:sp>
        <p:nvSpPr>
          <p:cNvPr id="106" name="Shape 106"/>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07" name="Shape 107"/>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panose="020B0604020202020204"/>
              <a:buNone/>
            </a:pPr>
            <a:r>
              <a:rPr lang="en-US" sz="1400">
                <a:solidFill>
                  <a:schemeClr val="dk1"/>
                </a:solidFill>
              </a:rPr>
              <a:t>Laat ons Geert zijn preek van vorige week toepassen: Het is ook mijn verlangen voor jullie dat jullie zelf in Gods woord aan de slag gaan! Als ik nu ga preken dan vertel ik jullie enkel dingen uit 2de hand. Jullie mogen nu dus het komende half uur in de Bijbel lezen.. ;-)</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Shape 237"/>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238" name="Shape 238"/>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8" name="Shape 118"/>
        <p:cNvGrpSpPr/>
        <p:nvPr/>
      </p:nvGrpSpPr>
      <p:grpSpPr>
        <a:xfrm>
          <a:off x="0" y="0"/>
          <a:ext cx="0" cy="0"/>
          <a:chOff x="0" y="0"/>
          <a:chExt cx="0" cy="0"/>
        </a:xfrm>
      </p:grpSpPr>
      <p:sp>
        <p:nvSpPr>
          <p:cNvPr id="119" name="Shape 119"/>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20" name="Shape 120"/>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a:t>Dit is mijn gebed voor mezelf!</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Shape 126"/>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27" name="Shape 127"/>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1" name="Shape 131"/>
        <p:cNvGrpSpPr/>
        <p:nvPr/>
      </p:nvGrpSpPr>
      <p:grpSpPr>
        <a:xfrm>
          <a:off x="0" y="0"/>
          <a:ext cx="0" cy="0"/>
          <a:chOff x="0" y="0"/>
          <a:chExt cx="0" cy="0"/>
        </a:xfrm>
      </p:grpSpPr>
      <p:sp>
        <p:nvSpPr>
          <p:cNvPr id="132" name="Shape 132"/>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33" name="Shape 133"/>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8" name="Shape 138"/>
        <p:cNvGrpSpPr/>
        <p:nvPr/>
      </p:nvGrpSpPr>
      <p:grpSpPr>
        <a:xfrm>
          <a:off x="0" y="0"/>
          <a:ext cx="0" cy="0"/>
          <a:chOff x="0" y="0"/>
          <a:chExt cx="0" cy="0"/>
        </a:xfrm>
      </p:grpSpPr>
      <p:sp>
        <p:nvSpPr>
          <p:cNvPr id="139" name="Shape 139"/>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40" name="Shape 140"/>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p>
          <a:p>
            <a:pPr marL="0" lvl="0" indent="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Shape 146"/>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47" name="Shape 147"/>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sz="1400">
                <a:solidFill>
                  <a:srgbClr val="191919"/>
                </a:solidFill>
                <a:highlight>
                  <a:srgbClr val="FFFFFF"/>
                </a:highlight>
              </a:rPr>
              <a:t>Prediker 9:11 zegt: niet de snelsten winnen de wedloop, noch de sterksten de strijd (NBG).   Tijd en toeval...</a:t>
            </a:r>
            <a:endParaRPr sz="1400">
              <a:solidFill>
                <a:srgbClr val="191919"/>
              </a:solidFill>
              <a:highlight>
                <a:srgbClr val="FFFFFF"/>
              </a:highlight>
            </a:endParaRPr>
          </a:p>
          <a:p>
            <a:pPr marL="0" lvl="0" indent="0">
              <a:spcBef>
                <a:spcPts val="0"/>
              </a:spcBef>
              <a:spcAft>
                <a:spcPts val="0"/>
              </a:spcAft>
              <a:buNone/>
            </a:pPr>
            <a:r>
              <a:rPr lang="en-US" sz="1400">
                <a:solidFill>
                  <a:srgbClr val="191919"/>
                </a:solidFill>
                <a:highlight>
                  <a:srgbClr val="FFFFFF"/>
                </a:highlight>
              </a:rPr>
              <a:t>Wij!  Ons…</a:t>
            </a:r>
            <a:endParaRPr sz="1400">
              <a:solidFill>
                <a:srgbClr val="191919"/>
              </a:solidFill>
              <a:highlight>
                <a:srgbClr val="FFFFFF"/>
              </a:highlight>
            </a:endParaRPr>
          </a:p>
          <a:p>
            <a:pPr marL="0" lvl="0" indent="0">
              <a:spcBef>
                <a:spcPts val="0"/>
              </a:spcBef>
              <a:spcAft>
                <a:spcPts val="0"/>
              </a:spcAft>
              <a:buNone/>
            </a:pPr>
            <a:endParaRPr sz="1400">
              <a:solidFill>
                <a:srgbClr val="191919"/>
              </a:solidFill>
              <a:highlight>
                <a:srgbClr val="FFFFFF"/>
              </a:highlight>
            </a:endParaRPr>
          </a:p>
          <a:p>
            <a:pPr marL="50800" lvl="0" indent="0" rtl="0">
              <a:lnSpc>
                <a:spcPct val="100000"/>
              </a:lnSpc>
              <a:spcBef>
                <a:spcPts val="0"/>
              </a:spcBef>
              <a:spcAft>
                <a:spcPts val="0"/>
              </a:spcAft>
              <a:buClr>
                <a:schemeClr val="dk1"/>
              </a:buClr>
              <a:buSzPts val="1100"/>
              <a:buFont typeface="Arial" panose="020B0604020202020204"/>
              <a:buNone/>
            </a:pPr>
            <a:r>
              <a:rPr lang="en-US" sz="1400">
                <a:solidFill>
                  <a:srgbClr val="777777"/>
                </a:solidFill>
              </a:rPr>
              <a:t>2Kor 3:5 </a:t>
            </a:r>
            <a:r>
              <a:rPr lang="en-US" sz="1400">
                <a:solidFill>
                  <a:srgbClr val="444444"/>
                </a:solidFill>
              </a:rPr>
              <a:t>Wij denken niet zelf iets van blijvende waarde te kunnen doen.</a:t>
            </a:r>
            <a:r>
              <a:rPr lang="en-US" sz="1400" b="1">
                <a:solidFill>
                  <a:srgbClr val="444444"/>
                </a:solidFill>
              </a:rPr>
              <a:t> Onze kracht en de resultaten komen alleen van God</a:t>
            </a:r>
            <a:r>
              <a:rPr lang="en-US" sz="1400">
                <a:solidFill>
                  <a:srgbClr val="444444"/>
                </a:solidFill>
              </a:rPr>
              <a:t>. </a:t>
            </a:r>
            <a:r>
              <a:rPr lang="en-US" sz="1400">
                <a:solidFill>
                  <a:srgbClr val="777777"/>
                </a:solidFill>
              </a:rPr>
              <a:t>6</a:t>
            </a:r>
            <a:r>
              <a:rPr lang="en-US" sz="1400">
                <a:solidFill>
                  <a:srgbClr val="444444"/>
                </a:solidFill>
              </a:rPr>
              <a:t>Hij heeft ons geholpen anderen over zijn nieuwe verbond te vertellen. Dit is geen verbond door de wet, maar door de Heilige Geest. Want hoe men ook probeert de wet van God te houden, het eindigt altijd met de dood. Door de Heilige Geest komt er leven.</a:t>
            </a:r>
            <a:endParaRPr sz="1400">
              <a:solidFill>
                <a:srgbClr val="444444"/>
              </a:solidFill>
            </a:endParaRPr>
          </a:p>
          <a:p>
            <a:pPr marL="0" lvl="0" indent="0">
              <a:spcBef>
                <a:spcPts val="0"/>
              </a:spcBef>
              <a:spcAft>
                <a:spcPts val="0"/>
              </a:spcAft>
              <a:buNone/>
            </a:pPr>
            <a:endParaRPr sz="1400">
              <a:solidFill>
                <a:srgbClr val="191919"/>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2" name="Shape 152"/>
        <p:cNvGrpSpPr/>
        <p:nvPr/>
      </p:nvGrpSpPr>
      <p:grpSpPr>
        <a:xfrm>
          <a:off x="0" y="0"/>
          <a:ext cx="0" cy="0"/>
          <a:chOff x="0" y="0"/>
          <a:chExt cx="0" cy="0"/>
        </a:xfrm>
      </p:grpSpPr>
      <p:sp>
        <p:nvSpPr>
          <p:cNvPr id="153" name="Shape 153"/>
          <p:cNvSpPr/>
          <p:nvPr>
            <p:ph type="sldImg" idx="2"/>
          </p:nvPr>
        </p:nvSpPr>
        <p:spPr>
          <a:xfrm>
            <a:off x="1143309"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54" name="Shape 154"/>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sz="1400">
                <a:solidFill>
                  <a:schemeClr val="dk1"/>
                </a:solidFill>
              </a:rPr>
              <a:t>De Beste geestelijke atleet die ooit bestaan heeft is Jezus-Christus van Nazareth! Hij heeft de eindstreep behaald en zit nu aan de rechter hand van God!</a:t>
            </a:r>
            <a:endParaRPr sz="1400">
              <a:solidFill>
                <a:schemeClr val="dk1"/>
              </a:solidFill>
            </a:endParaRPr>
          </a:p>
          <a:p>
            <a:pPr marL="0" lvl="0" indent="0">
              <a:spcBef>
                <a:spcPts val="0"/>
              </a:spcBef>
              <a:spcAft>
                <a:spcPts val="0"/>
              </a:spcAft>
              <a:buNone/>
            </a:pPr>
            <a:r>
              <a:rPr lang="en-US" sz="1400">
                <a:solidFill>
                  <a:schemeClr val="dk1"/>
                </a:solidFill>
              </a:rPr>
              <a:t>Jezus is the Best! Hij was een mens zonder zonde! De Hemelse Blijdschap die we zullen mogen ervaren is de beste die we ook maar kunnen bedenken. In Gods aanwezigheid zijn, niet even bij gratie op audiëntie maar voor altijd!</a:t>
            </a:r>
            <a:endParaRPr sz="1400">
              <a:solidFill>
                <a:schemeClr val="dk1"/>
              </a:solidFill>
            </a:endParaRPr>
          </a:p>
          <a:p>
            <a:pPr marL="0" lvl="0" indent="0">
              <a:spcBef>
                <a:spcPts val="0"/>
              </a:spcBef>
              <a:spcAft>
                <a:spcPts val="0"/>
              </a:spcAft>
              <a:buClr>
                <a:schemeClr val="dk1"/>
              </a:buClr>
              <a:buSzPts val="1100"/>
              <a:buFont typeface="Arial" panose="020B0604020202020204"/>
              <a:buNone/>
            </a:pPr>
            <a:r>
              <a:rPr lang="en-US" sz="1400">
                <a:solidFill>
                  <a:schemeClr val="dk1"/>
                </a:solidFill>
              </a:rPr>
              <a:t>The Best! Wij zijn topatleten: we trainen ons in liefde blijdschap vrede geduld, we studeren en leren zodat we nog meer op Christus kunnen gaan lijken, we hebben een Hemelse coach die voor ons pleit en een mental coach die ons bemoedigd en vertroost en daar bovenop teamgenoten op aarde om onze successen en onze schouders om op te huilen mee te delen. We hebben alle ingrediënten om de beste te kunnen zijn/te worden om Gods koninkrijk te bouwen.   </a:t>
            </a:r>
            <a:endParaRPr sz="1400">
              <a:solidFill>
                <a:schemeClr val="dk1"/>
              </a:solidFill>
            </a:endParaRPr>
          </a:p>
          <a:p>
            <a:pPr marL="0" lvl="0" indent="0">
              <a:spcBef>
                <a:spcPts val="0"/>
              </a:spcBef>
              <a:spcAft>
                <a:spcPts val="0"/>
              </a:spcAft>
              <a:buClr>
                <a:schemeClr val="dk1"/>
              </a:buClr>
              <a:buSzPts val="1100"/>
              <a:buFont typeface="Arial" panose="020B0604020202020204"/>
              <a:buNone/>
            </a:pPr>
            <a:r>
              <a:rPr lang="en-US" sz="1400">
                <a:solidFill>
                  <a:schemeClr val="dk1"/>
                </a:solidFill>
              </a:rPr>
              <a:t>Stel dat de muzikanten zeggen ja ‘t is maar voor God, het moet niet het beste van’t beste zijn...</a:t>
            </a:r>
            <a:endParaRPr sz="1400">
              <a:solidFill>
                <a:schemeClr val="dk1"/>
              </a:solidFill>
            </a:endParaRPr>
          </a:p>
          <a:p>
            <a:pPr marL="0" lvl="0" indent="0">
              <a:spcBef>
                <a:spcPts val="0"/>
              </a:spcBef>
              <a:spcAft>
                <a:spcPts val="0"/>
              </a:spcAft>
              <a:buClr>
                <a:schemeClr val="dk1"/>
              </a:buClr>
              <a:buSzPts val="1100"/>
              <a:buFont typeface="Arial" panose="020B0604020202020204"/>
              <a:buNone/>
            </a:pPr>
            <a:r>
              <a:rPr lang="en-US" sz="1400">
                <a:solidFill>
                  <a:schemeClr val="dk1"/>
                </a:solidFill>
              </a:rPr>
              <a:t>Stel dat de afwasser zegt ja het moet niet helemaal perfect zijn…</a:t>
            </a:r>
            <a:endParaRPr sz="1400">
              <a:solidFill>
                <a:schemeClr val="dk1"/>
              </a:solidFill>
            </a:endParaRPr>
          </a:p>
          <a:p>
            <a:pPr marL="0" lvl="0" indent="0">
              <a:spcBef>
                <a:spcPts val="0"/>
              </a:spcBef>
              <a:spcAft>
                <a:spcPts val="0"/>
              </a:spcAft>
              <a:buClr>
                <a:schemeClr val="dk1"/>
              </a:buClr>
              <a:buSzPts val="1100"/>
              <a:buFont typeface="Arial" panose="020B0604020202020204"/>
              <a:buNone/>
            </a:pPr>
            <a:r>
              <a:rPr lang="en-US" sz="1400">
                <a:solidFill>
                  <a:schemeClr val="dk1"/>
                </a:solidFill>
              </a:rPr>
              <a:t>… verwachten wij niet altijd het beste van God? Mag God ook van ons het beste verwachten?</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Shape 160"/>
          <p:cNvSpPr/>
          <p:nvPr>
            <p:ph type="sldImg" idx="2"/>
          </p:nvPr>
        </p:nvSpPr>
        <p:spPr>
          <a:xfrm>
            <a:off x="1143300" y="685800"/>
            <a:ext cx="4572000" cy="3429000"/>
          </a:xfrm>
          <a:custGeom>
            <a:avLst/>
            <a:gdLst/>
            <a:ahLst/>
            <a:cxnLst/>
            <a:pathLst>
              <a:path w="120000" h="120000" extrusionOk="0">
                <a:moveTo>
                  <a:pt x="0" y="0"/>
                </a:moveTo>
                <a:lnTo>
                  <a:pt x="120000" y="0"/>
                </a:lnTo>
                <a:lnTo>
                  <a:pt x="120000" y="120000"/>
                </a:lnTo>
                <a:lnTo>
                  <a:pt x="0" y="120000"/>
                </a:lnTo>
                <a:close/>
              </a:path>
            </a:pathLst>
          </a:custGeom>
        </p:spPr>
      </p:sp>
      <p:sp>
        <p:nvSpPr>
          <p:cNvPr id="161" name="Shape 161"/>
          <p:cNvSpPr txBox="1"/>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p>
          <a:p>
            <a:pPr marL="0" lvl="0" indent="0">
              <a:spcBef>
                <a:spcPts val="0"/>
              </a:spcBef>
              <a:spcAft>
                <a:spcPts val="0"/>
              </a:spcAft>
              <a:buNone/>
            </a:pPr>
          </a:p>
          <a:p>
            <a:pPr marL="0" lvl="0" indent="0"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7"/>
            <a:ext cx="8520600" cy="2736900"/>
          </a:xfrm>
          <a:prstGeom prst="rect">
            <a:avLst/>
          </a:prstGeom>
        </p:spPr>
        <p:txBody>
          <a:bodyPr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type="subTitle" idx="1"/>
          </p:nvPr>
        </p:nvSpPr>
        <p:spPr>
          <a:xfrm>
            <a:off x="311700" y="3778833"/>
            <a:ext cx="8520600" cy="10569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type="body" idx="1"/>
          </p:nvPr>
        </p:nvSpPr>
        <p:spPr>
          <a:xfrm>
            <a:off x="311700" y="4202967"/>
            <a:ext cx="8520600" cy="1734300"/>
          </a:xfrm>
          <a:prstGeom prst="rect">
            <a:avLst/>
          </a:prstGeom>
        </p:spPr>
        <p:txBody>
          <a:bodyPr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p:txBody>
      </p:sp>
      <p:sp>
        <p:nvSpPr>
          <p:cNvPr id="47" name="Shape 47"/>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48" name="Shape 48"/>
        <p:cNvGrpSpPr/>
        <p:nvPr/>
      </p:nvGrpSpPr>
      <p:grpSpPr>
        <a:xfrm>
          <a:off x="0" y="0"/>
          <a:ext cx="0" cy="0"/>
          <a:chOff x="0" y="0"/>
          <a:chExt cx="0" cy="0"/>
        </a:xfrm>
      </p:grpSpPr>
      <p:sp>
        <p:nvSpPr>
          <p:cNvPr id="49" name="Shape 49"/>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bg>
      <p:bgPr>
        <a:solidFill>
          <a:schemeClr val="accent4"/>
        </a:solidFill>
        <a:effectLst/>
      </p:bgPr>
    </p:bg>
    <p:spTree>
      <p:nvGrpSpPr>
        <p:cNvPr id="53" name="Shape 53"/>
        <p:cNvGrpSpPr/>
        <p:nvPr/>
      </p:nvGrpSpPr>
      <p:grpSpPr>
        <a:xfrm>
          <a:off x="0" y="0"/>
          <a:ext cx="0" cy="0"/>
          <a:chOff x="0" y="0"/>
          <a:chExt cx="0" cy="0"/>
        </a:xfrm>
      </p:grpSpPr>
      <p:sp>
        <p:nvSpPr>
          <p:cNvPr id="54" name="Shape 54"/>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lt1"/>
            </a:solidFill>
            <a:prstDash val="solid"/>
            <a:miter lim="8000"/>
            <a:headEnd type="none" w="med" len="med"/>
            <a:tailEnd type="none" w="med" len="med"/>
          </a:ln>
        </p:spPr>
      </p:sp>
      <p:sp>
        <p:nvSpPr>
          <p:cNvPr id="55" name="Shape 55"/>
          <p:cNvSpPr txBox="1"/>
          <p:nvPr>
            <p:ph type="ctrTitle"/>
          </p:nvPr>
        </p:nvSpPr>
        <p:spPr>
          <a:xfrm>
            <a:off x="838050" y="2655750"/>
            <a:ext cx="7467900" cy="1546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4800"/>
              <a:buFont typeface="Verdana" panose="020B0604030504040204"/>
              <a:buNone/>
              <a:defRPr sz="4800" i="0" u="none" strike="noStrike" cap="none">
                <a:solidFill>
                  <a:schemeClr val="lt1"/>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9pPr>
          </a:lstStyle>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with Subtitle">
    <p:bg>
      <p:bgPr>
        <a:solidFill>
          <a:schemeClr val="accent4"/>
        </a:solidFill>
        <a:effectLst/>
      </p:bgPr>
    </p:bg>
    <p:spTree>
      <p:nvGrpSpPr>
        <p:cNvPr id="56" name="Shape 56"/>
        <p:cNvGrpSpPr/>
        <p:nvPr/>
      </p:nvGrpSpPr>
      <p:grpSpPr>
        <a:xfrm>
          <a:off x="0" y="0"/>
          <a:ext cx="0" cy="0"/>
          <a:chOff x="0" y="0"/>
          <a:chExt cx="0" cy="0"/>
        </a:xfrm>
      </p:grpSpPr>
      <p:sp>
        <p:nvSpPr>
          <p:cNvPr id="57" name="Shape 57"/>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lt1"/>
            </a:solidFill>
            <a:prstDash val="solid"/>
            <a:miter lim="8000"/>
            <a:headEnd type="none" w="med" len="med"/>
            <a:tailEnd type="none" w="med" len="med"/>
          </a:ln>
        </p:spPr>
      </p:sp>
      <p:sp>
        <p:nvSpPr>
          <p:cNvPr id="58" name="Shape 58"/>
          <p:cNvSpPr txBox="1"/>
          <p:nvPr>
            <p:ph type="ctrTitle"/>
          </p:nvPr>
        </p:nvSpPr>
        <p:spPr>
          <a:xfrm>
            <a:off x="838050" y="2245025"/>
            <a:ext cx="7467900" cy="1546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4800"/>
              <a:buFont typeface="Verdana" panose="020B0604030504040204"/>
              <a:buNone/>
              <a:defRPr sz="4800" i="0" u="none" strike="noStrike" cap="none">
                <a:solidFill>
                  <a:schemeClr val="lt1"/>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9pPr>
          </a:lstStyle>
          <a:p/>
        </p:txBody>
      </p:sp>
      <p:sp>
        <p:nvSpPr>
          <p:cNvPr id="59" name="Shape 59"/>
          <p:cNvSpPr txBox="1"/>
          <p:nvPr>
            <p:ph type="ctrTitle" idx="2"/>
          </p:nvPr>
        </p:nvSpPr>
        <p:spPr>
          <a:xfrm>
            <a:off x="838050" y="3957975"/>
            <a:ext cx="7467900" cy="1380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2400"/>
              <a:buFont typeface="Verdana" panose="020B0604030504040204"/>
              <a:buNone/>
              <a:defRPr sz="2400" i="0" u="none" strike="noStrike" cap="none">
                <a:solidFill>
                  <a:schemeClr val="lt1"/>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chemeClr val="lt1"/>
              </a:buClr>
              <a:buSzPts val="2400"/>
              <a:buFont typeface="Verdana" panose="020B0604030504040204"/>
              <a:buNone/>
              <a:defRPr sz="2400">
                <a:solidFill>
                  <a:schemeClr val="lt1"/>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chemeClr val="lt1"/>
              </a:buClr>
              <a:buSzPts val="2400"/>
              <a:buFont typeface="Verdana" panose="020B0604030504040204"/>
              <a:buNone/>
              <a:defRPr sz="2400">
                <a:solidFill>
                  <a:schemeClr val="lt1"/>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chemeClr val="lt1"/>
              </a:buClr>
              <a:buSzPts val="2400"/>
              <a:buFont typeface="Verdana" panose="020B0604030504040204"/>
              <a:buNone/>
              <a:defRPr sz="2400">
                <a:solidFill>
                  <a:schemeClr val="lt1"/>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chemeClr val="lt1"/>
              </a:buClr>
              <a:buSzPts val="2400"/>
              <a:buFont typeface="Verdana" panose="020B0604030504040204"/>
              <a:buNone/>
              <a:defRPr sz="2400">
                <a:solidFill>
                  <a:schemeClr val="lt1"/>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chemeClr val="lt1"/>
              </a:buClr>
              <a:buSzPts val="2400"/>
              <a:buFont typeface="Verdana" panose="020B0604030504040204"/>
              <a:buNone/>
              <a:defRPr sz="2400">
                <a:solidFill>
                  <a:schemeClr val="lt1"/>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chemeClr val="lt1"/>
              </a:buClr>
              <a:buSzPts val="2400"/>
              <a:buFont typeface="Verdana" panose="020B0604030504040204"/>
              <a:buNone/>
              <a:defRPr sz="2400">
                <a:solidFill>
                  <a:schemeClr val="lt1"/>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chemeClr val="lt1"/>
              </a:buClr>
              <a:buSzPts val="2400"/>
              <a:buFont typeface="Verdana" panose="020B0604030504040204"/>
              <a:buNone/>
              <a:defRPr sz="2400">
                <a:solidFill>
                  <a:schemeClr val="lt1"/>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chemeClr val="lt1"/>
              </a:buClr>
              <a:buSzPts val="2400"/>
              <a:buFont typeface="Verdana" panose="020B0604030504040204"/>
              <a:buNone/>
              <a:defRPr sz="2400">
                <a:solidFill>
                  <a:schemeClr val="lt1"/>
                </a:solidFill>
                <a:latin typeface="Verdana" panose="020B0604030504040204"/>
                <a:ea typeface="Verdana" panose="020B0604030504040204"/>
                <a:cs typeface="Verdana" panose="020B0604030504040204"/>
                <a:sym typeface="Verdana" panose="020B0604030504040204"/>
              </a:defRPr>
            </a:lvl9pPr>
          </a:lstStyle>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1 column">
    <p:spTree>
      <p:nvGrpSpPr>
        <p:cNvPr id="60" name="Shape 60"/>
        <p:cNvGrpSpPr/>
        <p:nvPr/>
      </p:nvGrpSpPr>
      <p:grpSpPr>
        <a:xfrm>
          <a:off x="0" y="0"/>
          <a:ext cx="0" cy="0"/>
          <a:chOff x="0" y="0"/>
          <a:chExt cx="0" cy="0"/>
        </a:xfrm>
      </p:grpSpPr>
      <p:sp>
        <p:nvSpPr>
          <p:cNvPr id="61" name="Shape 61"/>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accent4"/>
            </a:solidFill>
            <a:prstDash val="solid"/>
            <a:miter lim="8000"/>
            <a:headEnd type="none" w="med" len="med"/>
            <a:tailEnd type="none" w="med" len="med"/>
          </a:ln>
        </p:spPr>
      </p:sp>
      <p:sp>
        <p:nvSpPr>
          <p:cNvPr id="62" name="Shape 62"/>
          <p:cNvSpPr txBox="1"/>
          <p:nvPr>
            <p:ph type="title"/>
          </p:nvPr>
        </p:nvSpPr>
        <p:spPr>
          <a:xfrm>
            <a:off x="3105225" y="93625"/>
            <a:ext cx="2949300" cy="577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Verdana" panose="020B0604030504040204"/>
              <a:buNone/>
              <a:defRPr sz="1400" i="0" u="none" strike="noStrike" cap="none">
                <a:solidFill>
                  <a:srgbClr val="000000"/>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9pPr>
          </a:lstStyle>
          <a:p/>
        </p:txBody>
      </p:sp>
      <p:sp>
        <p:nvSpPr>
          <p:cNvPr id="63" name="Shape 63"/>
          <p:cNvSpPr txBox="1"/>
          <p:nvPr>
            <p:ph type="body" idx="1"/>
          </p:nvPr>
        </p:nvSpPr>
        <p:spPr>
          <a:xfrm>
            <a:off x="729550" y="1775975"/>
            <a:ext cx="7848900" cy="4185300"/>
          </a:xfrm>
          <a:prstGeom prst="rect">
            <a:avLst/>
          </a:prstGeom>
          <a:noFill/>
          <a:ln>
            <a:noFill/>
          </a:ln>
        </p:spPr>
        <p:txBody>
          <a:bodyPr wrap="square" lIns="91425" tIns="91425" rIns="91425" bIns="91425" anchor="t" anchorCtr="0"/>
          <a:lstStyle>
            <a:lvl1pPr marL="457200" marR="0" lvl="0" indent="-350520" algn="l" rtl="0">
              <a:lnSpc>
                <a:spcPct val="100000"/>
              </a:lnSpc>
              <a:spcBef>
                <a:spcPts val="0"/>
              </a:spcBef>
              <a:spcAft>
                <a:spcPts val="0"/>
              </a:spcAft>
              <a:buClr>
                <a:srgbClr val="000000"/>
              </a:buClr>
              <a:buSzPts val="1920"/>
              <a:buChar char="●"/>
              <a:defRPr sz="2400" i="0" u="none" strike="noStrike" cap="none">
                <a:solidFill>
                  <a:srgbClr val="000000"/>
                </a:solidFill>
              </a:defRPr>
            </a:lvl1pPr>
            <a:lvl2pPr marL="914400" marR="0" lvl="1" indent="-342900" algn="l" rtl="0">
              <a:lnSpc>
                <a:spcPct val="100000"/>
              </a:lnSpc>
              <a:spcBef>
                <a:spcPts val="0"/>
              </a:spcBef>
              <a:spcAft>
                <a:spcPts val="0"/>
              </a:spcAft>
              <a:buClr>
                <a:srgbClr val="000000"/>
              </a:buClr>
              <a:buSzPts val="1800"/>
              <a:buChar char="○"/>
              <a:defRPr sz="2400" i="0" u="none" strike="noStrike" cap="none">
                <a:solidFill>
                  <a:srgbClr val="000000"/>
                </a:solidFill>
              </a:defRPr>
            </a:lvl2pPr>
            <a:lvl3pPr marL="1371600" marR="0" lvl="2" indent="-381000" algn="l" rtl="0">
              <a:lnSpc>
                <a:spcPct val="100000"/>
              </a:lnSpc>
              <a:spcBef>
                <a:spcPts val="0"/>
              </a:spcBef>
              <a:spcAft>
                <a:spcPts val="0"/>
              </a:spcAft>
              <a:buClr>
                <a:srgbClr val="000000"/>
              </a:buClr>
              <a:buSzPts val="2400"/>
              <a:buChar char="■"/>
              <a:defRPr sz="2400" i="0" u="none" strike="noStrike" cap="none">
                <a:solidFill>
                  <a:srgbClr val="000000"/>
                </a:solidFill>
              </a:defRPr>
            </a:lvl3pPr>
            <a:lvl4pPr marL="1828800" marR="0" lvl="3" indent="-381000" algn="l" rtl="0">
              <a:lnSpc>
                <a:spcPct val="100000"/>
              </a:lnSpc>
              <a:spcBef>
                <a:spcPts val="0"/>
              </a:spcBef>
              <a:spcAft>
                <a:spcPts val="0"/>
              </a:spcAft>
              <a:buClr>
                <a:srgbClr val="000000"/>
              </a:buClr>
              <a:buSzPts val="2400"/>
              <a:buChar char="●"/>
              <a:defRPr sz="2400" i="0" u="none" strike="noStrike" cap="none">
                <a:solidFill>
                  <a:srgbClr val="000000"/>
                </a:solidFill>
              </a:defRPr>
            </a:lvl4pPr>
            <a:lvl5pPr marL="2286000" marR="0" lvl="4" indent="-381000" algn="l" rtl="0">
              <a:lnSpc>
                <a:spcPct val="100000"/>
              </a:lnSpc>
              <a:spcBef>
                <a:spcPts val="0"/>
              </a:spcBef>
              <a:spcAft>
                <a:spcPts val="0"/>
              </a:spcAft>
              <a:buClr>
                <a:srgbClr val="000000"/>
              </a:buClr>
              <a:buSzPts val="2400"/>
              <a:buChar char="○"/>
              <a:defRPr sz="2400" i="0" u="none" strike="noStrike" cap="none">
                <a:solidFill>
                  <a:srgbClr val="000000"/>
                </a:solidFill>
              </a:defRPr>
            </a:lvl5pPr>
            <a:lvl6pPr marL="2743200" marR="0" lvl="5" indent="-381000" algn="l" rtl="0">
              <a:lnSpc>
                <a:spcPct val="100000"/>
              </a:lnSpc>
              <a:spcBef>
                <a:spcPts val="0"/>
              </a:spcBef>
              <a:spcAft>
                <a:spcPts val="0"/>
              </a:spcAft>
              <a:buClr>
                <a:srgbClr val="000000"/>
              </a:buClr>
              <a:buSzPts val="2400"/>
              <a:buChar char="■"/>
              <a:defRPr sz="2400" i="0" u="none" strike="noStrike" cap="none">
                <a:solidFill>
                  <a:srgbClr val="000000"/>
                </a:solidFill>
              </a:defRPr>
            </a:lvl6pPr>
            <a:lvl7pPr marL="3200400" marR="0" lvl="6" indent="-381000" algn="l" rtl="0">
              <a:lnSpc>
                <a:spcPct val="100000"/>
              </a:lnSpc>
              <a:spcBef>
                <a:spcPts val="0"/>
              </a:spcBef>
              <a:spcAft>
                <a:spcPts val="0"/>
              </a:spcAft>
              <a:buClr>
                <a:srgbClr val="000000"/>
              </a:buClr>
              <a:buSzPts val="2400"/>
              <a:buChar char="●"/>
              <a:defRPr sz="2400" i="0" u="none" strike="noStrike" cap="none">
                <a:solidFill>
                  <a:srgbClr val="000000"/>
                </a:solidFill>
              </a:defRPr>
            </a:lvl7pPr>
            <a:lvl8pPr marL="3657600" marR="0" lvl="7" indent="-381000" algn="l" rtl="0">
              <a:lnSpc>
                <a:spcPct val="100000"/>
              </a:lnSpc>
              <a:spcBef>
                <a:spcPts val="0"/>
              </a:spcBef>
              <a:spcAft>
                <a:spcPts val="0"/>
              </a:spcAft>
              <a:buClr>
                <a:srgbClr val="000000"/>
              </a:buClr>
              <a:buSzPts val="2400"/>
              <a:buChar char="○"/>
              <a:defRPr sz="2400" i="0" u="none" strike="noStrike" cap="none">
                <a:solidFill>
                  <a:srgbClr val="000000"/>
                </a:solidFill>
              </a:defRPr>
            </a:lvl8pPr>
            <a:lvl9pPr marL="4114800" marR="0" lvl="8" indent="-381000" algn="l" rtl="0">
              <a:lnSpc>
                <a:spcPct val="100000"/>
              </a:lnSpc>
              <a:spcBef>
                <a:spcPts val="0"/>
              </a:spcBef>
              <a:spcAft>
                <a:spcPts val="0"/>
              </a:spcAft>
              <a:buClr>
                <a:srgbClr val="000000"/>
              </a:buClr>
              <a:buSzPts val="2400"/>
              <a:buChar char="■"/>
              <a:defRPr sz="2400" i="0" u="none" strike="noStrike" cap="none">
                <a:solidFill>
                  <a:srgbClr val="000000"/>
                </a:solidFill>
              </a:defRPr>
            </a:lvl9pPr>
          </a:lstStyle>
          <a:p/>
        </p:txBody>
      </p:sp>
      <p:sp>
        <p:nvSpPr>
          <p:cNvPr id="64" name="Shape 64"/>
          <p:cNvSpPr txBox="1"/>
          <p:nvPr>
            <p:ph type="ctrTitle" idx="2"/>
          </p:nvPr>
        </p:nvSpPr>
        <p:spPr>
          <a:xfrm>
            <a:off x="729550" y="671075"/>
            <a:ext cx="7848900" cy="1104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0000"/>
              </a:buClr>
              <a:buSzPts val="2400"/>
              <a:buFont typeface="Verdana" panose="020B0604030504040204"/>
              <a:buNone/>
              <a:defRPr sz="2400" i="0" u="none" strike="noStrike" cap="none">
                <a:solidFill>
                  <a:srgbClr val="000000"/>
                </a:solidFill>
                <a:latin typeface="Verdana" panose="020B0604030504040204"/>
                <a:ea typeface="Verdana" panose="020B0604030504040204"/>
                <a:cs typeface="Verdana" panose="020B0604030504040204"/>
                <a:sym typeface="Verdana" panose="020B0604030504040204"/>
              </a:defRPr>
            </a:lvl1pPr>
            <a:lvl2pPr lvl="1"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2pPr>
            <a:lvl3pPr lvl="2"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3pPr>
            <a:lvl4pPr lvl="3"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4pPr>
            <a:lvl5pPr lvl="4"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5pPr>
            <a:lvl6pPr lvl="5"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6pPr>
            <a:lvl7pPr lvl="6"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7pPr>
            <a:lvl8pPr lvl="7"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8pPr>
            <a:lvl9pPr lvl="8"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9pPr>
          </a:lstStyle>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2 columns">
    <p:spTree>
      <p:nvGrpSpPr>
        <p:cNvPr id="65" name="Shape 65"/>
        <p:cNvGrpSpPr/>
        <p:nvPr/>
      </p:nvGrpSpPr>
      <p:grpSpPr>
        <a:xfrm>
          <a:off x="0" y="0"/>
          <a:ext cx="0" cy="0"/>
          <a:chOff x="0" y="0"/>
          <a:chExt cx="0" cy="0"/>
        </a:xfrm>
      </p:grpSpPr>
      <p:sp>
        <p:nvSpPr>
          <p:cNvPr id="66" name="Shape 66"/>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accent4"/>
            </a:solidFill>
            <a:prstDash val="solid"/>
            <a:miter lim="8000"/>
            <a:headEnd type="none" w="med" len="med"/>
            <a:tailEnd type="none" w="med" len="med"/>
          </a:ln>
        </p:spPr>
      </p:sp>
      <p:sp>
        <p:nvSpPr>
          <p:cNvPr id="67" name="Shape 67"/>
          <p:cNvSpPr txBox="1"/>
          <p:nvPr>
            <p:ph type="title"/>
          </p:nvPr>
        </p:nvSpPr>
        <p:spPr>
          <a:xfrm>
            <a:off x="3105225" y="93625"/>
            <a:ext cx="2949300" cy="577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Verdana" panose="020B0604030504040204"/>
              <a:buNone/>
              <a:defRPr sz="1400" i="0" u="none" strike="noStrike" cap="none">
                <a:solidFill>
                  <a:srgbClr val="000000"/>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9pPr>
          </a:lstStyle>
          <a:p/>
        </p:txBody>
      </p:sp>
      <p:sp>
        <p:nvSpPr>
          <p:cNvPr id="68" name="Shape 68"/>
          <p:cNvSpPr txBox="1"/>
          <p:nvPr>
            <p:ph type="ctrTitle" idx="2"/>
          </p:nvPr>
        </p:nvSpPr>
        <p:spPr>
          <a:xfrm>
            <a:off x="729550" y="671075"/>
            <a:ext cx="7848900" cy="11049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000000"/>
              </a:buClr>
              <a:buSzPts val="2400"/>
              <a:buFont typeface="Verdana" panose="020B0604030504040204"/>
              <a:buNone/>
              <a:defRPr sz="2400" i="0" u="none" strike="noStrike" cap="none">
                <a:solidFill>
                  <a:srgbClr val="000000"/>
                </a:solidFill>
                <a:latin typeface="Verdana" panose="020B0604030504040204"/>
                <a:ea typeface="Verdana" panose="020B0604030504040204"/>
                <a:cs typeface="Verdana" panose="020B0604030504040204"/>
                <a:sym typeface="Verdana" panose="020B0604030504040204"/>
              </a:defRPr>
            </a:lvl1pPr>
            <a:lvl2pPr lvl="1"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2pPr>
            <a:lvl3pPr lvl="2"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3pPr>
            <a:lvl4pPr lvl="3"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4pPr>
            <a:lvl5pPr lvl="4"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5pPr>
            <a:lvl6pPr lvl="5"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6pPr>
            <a:lvl7pPr lvl="6"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7pPr>
            <a:lvl8pPr lvl="7"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8pPr>
            <a:lvl9pPr lvl="8" indent="0" algn="l" rtl="0">
              <a:spcBef>
                <a:spcPts val="0"/>
              </a:spcBef>
              <a:spcAft>
                <a:spcPts val="0"/>
              </a:spcAft>
              <a:buClr>
                <a:srgbClr val="000000"/>
              </a:buClr>
              <a:buSzPts val="2400"/>
              <a:buFont typeface="Verdana" panose="020B0604030504040204"/>
              <a:buNone/>
              <a:defRPr sz="2400">
                <a:solidFill>
                  <a:srgbClr val="000000"/>
                </a:solidFill>
                <a:latin typeface="Verdana" panose="020B0604030504040204"/>
                <a:ea typeface="Verdana" panose="020B0604030504040204"/>
                <a:cs typeface="Verdana" panose="020B0604030504040204"/>
                <a:sym typeface="Verdana" panose="020B0604030504040204"/>
              </a:defRPr>
            </a:lvl9pPr>
          </a:lstStyle>
          <a:p/>
        </p:txBody>
      </p:sp>
      <p:sp>
        <p:nvSpPr>
          <p:cNvPr id="69" name="Shape 69"/>
          <p:cNvSpPr txBox="1"/>
          <p:nvPr>
            <p:ph type="body" idx="1"/>
          </p:nvPr>
        </p:nvSpPr>
        <p:spPr>
          <a:xfrm>
            <a:off x="725650" y="1775975"/>
            <a:ext cx="3824400" cy="3954000"/>
          </a:xfrm>
          <a:prstGeom prst="rect">
            <a:avLst/>
          </a:prstGeom>
          <a:noFill/>
          <a:ln>
            <a:noFill/>
          </a:ln>
        </p:spPr>
        <p:txBody>
          <a:bodyPr wrap="square" lIns="91425" tIns="91425" rIns="91425" bIns="91425" anchor="t" anchorCtr="0"/>
          <a:lstStyle>
            <a:lvl1pPr marL="457200" marR="0" lvl="0"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0" name="Shape 70"/>
          <p:cNvSpPr txBox="1"/>
          <p:nvPr>
            <p:ph type="body" idx="3"/>
          </p:nvPr>
        </p:nvSpPr>
        <p:spPr>
          <a:xfrm>
            <a:off x="4754050" y="1775975"/>
            <a:ext cx="3824400" cy="3954000"/>
          </a:xfrm>
          <a:prstGeom prst="rect">
            <a:avLst/>
          </a:prstGeom>
          <a:noFill/>
          <a:ln>
            <a:noFill/>
          </a:ln>
        </p:spPr>
        <p:txBody>
          <a:bodyPr wrap="square" lIns="91425" tIns="91425" rIns="91425" bIns="91425" anchor="t" anchorCtr="0"/>
          <a:lstStyle>
            <a:lvl1pPr marL="457200" marR="0" lvl="0"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Line only">
    <p:spTree>
      <p:nvGrpSpPr>
        <p:cNvPr id="71" name="Shape 71"/>
        <p:cNvGrpSpPr/>
        <p:nvPr/>
      </p:nvGrpSpPr>
      <p:grpSpPr>
        <a:xfrm>
          <a:off x="0" y="0"/>
          <a:ext cx="0" cy="0"/>
          <a:chOff x="0" y="0"/>
          <a:chExt cx="0" cy="0"/>
        </a:xfrm>
      </p:grpSpPr>
      <p:sp>
        <p:nvSpPr>
          <p:cNvPr id="72" name="Shape 72"/>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accent4"/>
            </a:solidFill>
            <a:prstDash val="solid"/>
            <a:miter lim="8000"/>
            <a:headEnd type="none" w="med" len="med"/>
            <a:tailEnd type="none" w="med" len="med"/>
          </a:ln>
        </p:spPr>
      </p:sp>
      <p:sp>
        <p:nvSpPr>
          <p:cNvPr id="73" name="Shape 73"/>
          <p:cNvSpPr txBox="1"/>
          <p:nvPr>
            <p:ph type="title"/>
          </p:nvPr>
        </p:nvSpPr>
        <p:spPr>
          <a:xfrm>
            <a:off x="3105225" y="93625"/>
            <a:ext cx="2949300" cy="577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Verdana" panose="020B0604030504040204"/>
              <a:buNone/>
              <a:defRPr sz="1400" i="0" u="none" strike="noStrike" cap="none">
                <a:solidFill>
                  <a:srgbClr val="000000"/>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9pPr>
          </a:lstStyle>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ine only">
    <p:bg>
      <p:bgPr>
        <a:solidFill>
          <a:schemeClr val="accent4"/>
        </a:solidFill>
        <a:effectLst/>
      </p:bgPr>
    </p:bg>
    <p:spTree>
      <p:nvGrpSpPr>
        <p:cNvPr id="74" name="Shape 74"/>
        <p:cNvGrpSpPr/>
        <p:nvPr/>
      </p:nvGrpSpPr>
      <p:grpSpPr>
        <a:xfrm>
          <a:off x="0" y="0"/>
          <a:ext cx="0" cy="0"/>
          <a:chOff x="0" y="0"/>
          <a:chExt cx="0" cy="0"/>
        </a:xfrm>
      </p:grpSpPr>
      <p:sp>
        <p:nvSpPr>
          <p:cNvPr id="75" name="Shape 75"/>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lt1"/>
            </a:solidFill>
            <a:prstDash val="solid"/>
            <a:miter lim="8000"/>
            <a:headEnd type="none" w="med" len="med"/>
            <a:tailEnd type="none" w="med" len="med"/>
          </a:ln>
        </p:spPr>
      </p:sp>
      <p:sp>
        <p:nvSpPr>
          <p:cNvPr id="76" name="Shape 76"/>
          <p:cNvSpPr txBox="1"/>
          <p:nvPr>
            <p:ph type="title"/>
          </p:nvPr>
        </p:nvSpPr>
        <p:spPr>
          <a:xfrm>
            <a:off x="3105225" y="122075"/>
            <a:ext cx="2949300" cy="5019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Montserrat" panose="00000500000000000000"/>
              <a:buNone/>
              <a:defRPr sz="14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1pPr>
            <a:lvl2pPr lvl="1" indent="0" algn="ctr" rtl="0">
              <a:spcBef>
                <a:spcPts val="0"/>
              </a:spcBef>
              <a:spcAft>
                <a:spcPts val="0"/>
              </a:spcAft>
              <a:buClr>
                <a:schemeClr val="lt1"/>
              </a:buClr>
              <a:buSzPts val="1400"/>
              <a:buFont typeface="Montserrat" panose="00000500000000000000"/>
              <a:buNone/>
              <a:defRPr sz="1400" b="1">
                <a:solidFill>
                  <a:schemeClr val="lt1"/>
                </a:solidFill>
                <a:latin typeface="Montserrat" panose="00000500000000000000"/>
                <a:ea typeface="Montserrat" panose="00000500000000000000"/>
                <a:cs typeface="Montserrat" panose="00000500000000000000"/>
                <a:sym typeface="Montserrat" panose="00000500000000000000"/>
              </a:defRPr>
            </a:lvl2pPr>
            <a:lvl3pPr lvl="2" indent="0" algn="ctr" rtl="0">
              <a:spcBef>
                <a:spcPts val="0"/>
              </a:spcBef>
              <a:spcAft>
                <a:spcPts val="0"/>
              </a:spcAft>
              <a:buClr>
                <a:schemeClr val="lt1"/>
              </a:buClr>
              <a:buSzPts val="1400"/>
              <a:buFont typeface="Montserrat" panose="00000500000000000000"/>
              <a:buNone/>
              <a:defRPr sz="1400" b="1">
                <a:solidFill>
                  <a:schemeClr val="lt1"/>
                </a:solidFill>
                <a:latin typeface="Montserrat" panose="00000500000000000000"/>
                <a:ea typeface="Montserrat" panose="00000500000000000000"/>
                <a:cs typeface="Montserrat" panose="00000500000000000000"/>
                <a:sym typeface="Montserrat" panose="00000500000000000000"/>
              </a:defRPr>
            </a:lvl3pPr>
            <a:lvl4pPr lvl="3" indent="0" algn="ctr" rtl="0">
              <a:spcBef>
                <a:spcPts val="0"/>
              </a:spcBef>
              <a:spcAft>
                <a:spcPts val="0"/>
              </a:spcAft>
              <a:buClr>
                <a:schemeClr val="lt1"/>
              </a:buClr>
              <a:buSzPts val="1400"/>
              <a:buFont typeface="Montserrat" panose="00000500000000000000"/>
              <a:buNone/>
              <a:defRPr sz="1400" b="1">
                <a:solidFill>
                  <a:schemeClr val="lt1"/>
                </a:solidFill>
                <a:latin typeface="Montserrat" panose="00000500000000000000"/>
                <a:ea typeface="Montserrat" panose="00000500000000000000"/>
                <a:cs typeface="Montserrat" panose="00000500000000000000"/>
                <a:sym typeface="Montserrat" panose="00000500000000000000"/>
              </a:defRPr>
            </a:lvl4pPr>
            <a:lvl5pPr lvl="4" indent="0" algn="ctr" rtl="0">
              <a:spcBef>
                <a:spcPts val="0"/>
              </a:spcBef>
              <a:spcAft>
                <a:spcPts val="0"/>
              </a:spcAft>
              <a:buClr>
                <a:schemeClr val="lt1"/>
              </a:buClr>
              <a:buSzPts val="1400"/>
              <a:buFont typeface="Montserrat" panose="00000500000000000000"/>
              <a:buNone/>
              <a:defRPr sz="1400" b="1">
                <a:solidFill>
                  <a:schemeClr val="lt1"/>
                </a:solidFill>
                <a:latin typeface="Montserrat" panose="00000500000000000000"/>
                <a:ea typeface="Montserrat" panose="00000500000000000000"/>
                <a:cs typeface="Montserrat" panose="00000500000000000000"/>
                <a:sym typeface="Montserrat" panose="00000500000000000000"/>
              </a:defRPr>
            </a:lvl5pPr>
            <a:lvl6pPr lvl="5" indent="0" algn="ctr" rtl="0">
              <a:spcBef>
                <a:spcPts val="0"/>
              </a:spcBef>
              <a:spcAft>
                <a:spcPts val="0"/>
              </a:spcAft>
              <a:buClr>
                <a:schemeClr val="lt1"/>
              </a:buClr>
              <a:buSzPts val="1400"/>
              <a:buFont typeface="Montserrat" panose="00000500000000000000"/>
              <a:buNone/>
              <a:defRPr sz="1400" b="1">
                <a:solidFill>
                  <a:schemeClr val="lt1"/>
                </a:solidFill>
                <a:latin typeface="Montserrat" panose="00000500000000000000"/>
                <a:ea typeface="Montserrat" panose="00000500000000000000"/>
                <a:cs typeface="Montserrat" panose="00000500000000000000"/>
                <a:sym typeface="Montserrat" panose="00000500000000000000"/>
              </a:defRPr>
            </a:lvl6pPr>
            <a:lvl7pPr lvl="6" indent="0" algn="ctr" rtl="0">
              <a:spcBef>
                <a:spcPts val="0"/>
              </a:spcBef>
              <a:spcAft>
                <a:spcPts val="0"/>
              </a:spcAft>
              <a:buClr>
                <a:schemeClr val="lt1"/>
              </a:buClr>
              <a:buSzPts val="1400"/>
              <a:buFont typeface="Montserrat" panose="00000500000000000000"/>
              <a:buNone/>
              <a:defRPr sz="1400" b="1">
                <a:solidFill>
                  <a:schemeClr val="lt1"/>
                </a:solidFill>
                <a:latin typeface="Montserrat" panose="00000500000000000000"/>
                <a:ea typeface="Montserrat" panose="00000500000000000000"/>
                <a:cs typeface="Montserrat" panose="00000500000000000000"/>
                <a:sym typeface="Montserrat" panose="00000500000000000000"/>
              </a:defRPr>
            </a:lvl7pPr>
            <a:lvl8pPr lvl="7" indent="0" algn="ctr" rtl="0">
              <a:spcBef>
                <a:spcPts val="0"/>
              </a:spcBef>
              <a:spcAft>
                <a:spcPts val="0"/>
              </a:spcAft>
              <a:buClr>
                <a:schemeClr val="lt1"/>
              </a:buClr>
              <a:buSzPts val="1400"/>
              <a:buFont typeface="Montserrat" panose="00000500000000000000"/>
              <a:buNone/>
              <a:defRPr sz="1400" b="1">
                <a:solidFill>
                  <a:schemeClr val="lt1"/>
                </a:solidFill>
                <a:latin typeface="Montserrat" panose="00000500000000000000"/>
                <a:ea typeface="Montserrat" panose="00000500000000000000"/>
                <a:cs typeface="Montserrat" panose="00000500000000000000"/>
                <a:sym typeface="Montserrat" panose="00000500000000000000"/>
              </a:defRPr>
            </a:lvl8pPr>
            <a:lvl9pPr lvl="8" indent="0" algn="ctr" rtl="0">
              <a:spcBef>
                <a:spcPts val="0"/>
              </a:spcBef>
              <a:spcAft>
                <a:spcPts val="0"/>
              </a:spcAft>
              <a:buClr>
                <a:schemeClr val="lt1"/>
              </a:buClr>
              <a:buSzPts val="1400"/>
              <a:buFont typeface="Montserrat" panose="00000500000000000000"/>
              <a:buNone/>
              <a:defRPr sz="1400" b="1">
                <a:solidFill>
                  <a:schemeClr val="lt1"/>
                </a:solidFill>
                <a:latin typeface="Montserrat" panose="00000500000000000000"/>
                <a:ea typeface="Montserrat" panose="00000500000000000000"/>
                <a:cs typeface="Montserrat" panose="00000500000000000000"/>
                <a:sym typeface="Montserrat" panose="00000500000000000000"/>
              </a:defRPr>
            </a:lvl9pPr>
          </a:lstStyle>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Empty">
    <p:bg>
      <p:bgPr>
        <a:solidFill>
          <a:schemeClr val="accent4"/>
        </a:solidFill>
        <a:effectLst/>
      </p:bgPr>
    </p:bg>
    <p:spTree>
      <p:nvGrpSpPr>
        <p:cNvPr id="77" name="Shape 77"/>
        <p:cNvGrpSpPr/>
        <p:nvPr/>
      </p:nvGrpSpPr>
      <p:grpSpPr>
        <a:xfrm>
          <a:off x="0" y="0"/>
          <a:ext cx="0" cy="0"/>
          <a:chOff x="0" y="0"/>
          <a:chExt cx="0" cy="0"/>
        </a:xfrm>
      </p:grpSpPr>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2 columns">
    <p:spTree>
      <p:nvGrpSpPr>
        <p:cNvPr id="78" name="Shape 78"/>
        <p:cNvGrpSpPr/>
        <p:nvPr/>
      </p:nvGrpSpPr>
      <p:grpSpPr>
        <a:xfrm>
          <a:off x="0" y="0"/>
          <a:ext cx="0" cy="0"/>
          <a:chOff x="0" y="0"/>
          <a:chExt cx="0" cy="0"/>
        </a:xfrm>
      </p:grpSpPr>
      <p:sp>
        <p:nvSpPr>
          <p:cNvPr id="79" name="Shape 79"/>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accent4"/>
            </a:solidFill>
            <a:prstDash val="solid"/>
            <a:miter lim="8000"/>
            <a:headEnd type="none" w="med" len="med"/>
            <a:tailEnd type="none" w="med" len="med"/>
          </a:ln>
        </p:spPr>
      </p:sp>
      <p:sp>
        <p:nvSpPr>
          <p:cNvPr id="80" name="Shape 80"/>
          <p:cNvSpPr txBox="1"/>
          <p:nvPr>
            <p:ph type="body" idx="1"/>
          </p:nvPr>
        </p:nvSpPr>
        <p:spPr>
          <a:xfrm>
            <a:off x="717800" y="1274675"/>
            <a:ext cx="3745200" cy="3954000"/>
          </a:xfrm>
          <a:prstGeom prst="rect">
            <a:avLst/>
          </a:prstGeom>
          <a:noFill/>
          <a:ln>
            <a:noFill/>
          </a:ln>
        </p:spPr>
        <p:txBody>
          <a:bodyPr wrap="square" lIns="91425" tIns="91425" rIns="91425" bIns="91425" anchor="t" anchorCtr="0"/>
          <a:lstStyle>
            <a:lvl1pPr marL="457200" marR="0" lvl="0"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1" name="Shape 81"/>
          <p:cNvSpPr txBox="1"/>
          <p:nvPr>
            <p:ph type="body" idx="2"/>
          </p:nvPr>
        </p:nvSpPr>
        <p:spPr>
          <a:xfrm>
            <a:off x="4681050" y="1274675"/>
            <a:ext cx="3745200" cy="3954000"/>
          </a:xfrm>
          <a:prstGeom prst="rect">
            <a:avLst/>
          </a:prstGeom>
          <a:noFill/>
          <a:ln>
            <a:noFill/>
          </a:ln>
        </p:spPr>
        <p:txBody>
          <a:bodyPr wrap="square" lIns="91425" tIns="91425" rIns="91425" bIns="91425" anchor="t" anchorCtr="0"/>
          <a:lstStyle>
            <a:lvl1pPr marL="457200" marR="0" lvl="0"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0"/>
              </a:spcBef>
              <a:spcAft>
                <a:spcPts val="0"/>
              </a:spcAft>
              <a:buClr>
                <a:srgbClr val="000000"/>
              </a:buClr>
              <a:buSzPts val="2000"/>
              <a:buFont typeface="Arial" panose="020B0604020202020204"/>
              <a:buChar char="■"/>
              <a:defRPr sz="20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2" name="Shape 82"/>
          <p:cNvSpPr txBox="1"/>
          <p:nvPr>
            <p:ph type="title"/>
          </p:nvPr>
        </p:nvSpPr>
        <p:spPr>
          <a:xfrm>
            <a:off x="3105225" y="93625"/>
            <a:ext cx="2949300" cy="577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Verdana" panose="020B0604030504040204"/>
              <a:buNone/>
              <a:defRPr sz="1400" i="0" u="none" strike="noStrike" cap="none">
                <a:solidFill>
                  <a:srgbClr val="000000"/>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 columns">
    <p:spTree>
      <p:nvGrpSpPr>
        <p:cNvPr id="83" name="Shape 83"/>
        <p:cNvGrpSpPr/>
        <p:nvPr/>
      </p:nvGrpSpPr>
      <p:grpSpPr>
        <a:xfrm>
          <a:off x="0" y="0"/>
          <a:ext cx="0" cy="0"/>
          <a:chOff x="0" y="0"/>
          <a:chExt cx="0" cy="0"/>
        </a:xfrm>
      </p:grpSpPr>
      <p:sp>
        <p:nvSpPr>
          <p:cNvPr id="84" name="Shape 84"/>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accent4"/>
            </a:solidFill>
            <a:prstDash val="solid"/>
            <a:miter lim="8000"/>
            <a:headEnd type="none" w="med" len="med"/>
            <a:tailEnd type="none" w="med" len="med"/>
          </a:ln>
        </p:spPr>
      </p:sp>
      <p:sp>
        <p:nvSpPr>
          <p:cNvPr id="85" name="Shape 85"/>
          <p:cNvSpPr txBox="1"/>
          <p:nvPr>
            <p:ph type="body" idx="1"/>
          </p:nvPr>
        </p:nvSpPr>
        <p:spPr>
          <a:xfrm>
            <a:off x="753901" y="1295400"/>
            <a:ext cx="2440500" cy="4322100"/>
          </a:xfrm>
          <a:prstGeom prst="rect">
            <a:avLst/>
          </a:prstGeom>
          <a:noFill/>
          <a:ln>
            <a:noFill/>
          </a:ln>
        </p:spPr>
        <p:txBody>
          <a:bodyPr wrap="square" lIns="91425" tIns="91425" rIns="91425" bIns="91425" anchor="t" anchorCtr="0"/>
          <a:lstStyle>
            <a:lvl1pPr marL="457200" marR="0" lvl="0"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14325" algn="l" rtl="0">
              <a:lnSpc>
                <a:spcPct val="100000"/>
              </a:lnSpc>
              <a:spcBef>
                <a:spcPts val="0"/>
              </a:spcBef>
              <a:spcAft>
                <a:spcPts val="0"/>
              </a:spcAft>
              <a:buClr>
                <a:srgbClr val="000000"/>
              </a:buClr>
              <a:buSzPts val="135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Shape 86"/>
          <p:cNvSpPr txBox="1"/>
          <p:nvPr>
            <p:ph type="body" idx="2"/>
          </p:nvPr>
        </p:nvSpPr>
        <p:spPr>
          <a:xfrm>
            <a:off x="3319597" y="1295400"/>
            <a:ext cx="2440500" cy="4322100"/>
          </a:xfrm>
          <a:prstGeom prst="rect">
            <a:avLst/>
          </a:prstGeom>
          <a:noFill/>
          <a:ln>
            <a:noFill/>
          </a:ln>
        </p:spPr>
        <p:txBody>
          <a:bodyPr wrap="square" lIns="91425" tIns="91425" rIns="91425" bIns="91425" anchor="t" anchorCtr="0"/>
          <a:lstStyle>
            <a:lvl1pPr marL="457200" marR="0" lvl="0"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14325" algn="l" rtl="0">
              <a:lnSpc>
                <a:spcPct val="100000"/>
              </a:lnSpc>
              <a:spcBef>
                <a:spcPts val="0"/>
              </a:spcBef>
              <a:spcAft>
                <a:spcPts val="0"/>
              </a:spcAft>
              <a:buClr>
                <a:srgbClr val="000000"/>
              </a:buClr>
              <a:buSzPts val="135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7" name="Shape 87"/>
          <p:cNvSpPr txBox="1"/>
          <p:nvPr>
            <p:ph type="body" idx="3"/>
          </p:nvPr>
        </p:nvSpPr>
        <p:spPr>
          <a:xfrm>
            <a:off x="5885292" y="1295400"/>
            <a:ext cx="2440500" cy="4322100"/>
          </a:xfrm>
          <a:prstGeom prst="rect">
            <a:avLst/>
          </a:prstGeom>
          <a:noFill/>
          <a:ln>
            <a:noFill/>
          </a:ln>
        </p:spPr>
        <p:txBody>
          <a:bodyPr wrap="square" lIns="91425" tIns="91425" rIns="91425" bIns="91425" anchor="t" anchorCtr="0"/>
          <a:lstStyle>
            <a:lvl1pPr marL="457200" marR="0" lvl="0"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314325" algn="l" rtl="0">
              <a:lnSpc>
                <a:spcPct val="100000"/>
              </a:lnSpc>
              <a:spcBef>
                <a:spcPts val="0"/>
              </a:spcBef>
              <a:spcAft>
                <a:spcPts val="0"/>
              </a:spcAft>
              <a:buClr>
                <a:srgbClr val="000000"/>
              </a:buClr>
              <a:buSzPts val="135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100000"/>
              </a:lnSpc>
              <a:spcBef>
                <a:spcPts val="0"/>
              </a:spcBef>
              <a:spcAft>
                <a:spcPts val="0"/>
              </a:spcAft>
              <a:buClr>
                <a:srgbClr val="000000"/>
              </a:buClr>
              <a:buSzPts val="1800"/>
              <a:buFont typeface="Arial" panose="020B0604020202020204"/>
              <a:buChar char="■"/>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8" name="Shape 88"/>
          <p:cNvSpPr txBox="1"/>
          <p:nvPr>
            <p:ph type="title"/>
          </p:nvPr>
        </p:nvSpPr>
        <p:spPr>
          <a:xfrm>
            <a:off x="3105225" y="93625"/>
            <a:ext cx="2949300" cy="577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0000"/>
              </a:buClr>
              <a:buSzPts val="1400"/>
              <a:buFont typeface="Verdana" panose="020B0604030504040204"/>
              <a:buNone/>
              <a:defRPr sz="1400" i="0" u="none" strike="noStrike" cap="none">
                <a:solidFill>
                  <a:srgbClr val="000000"/>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rgbClr val="000000"/>
              </a:buClr>
              <a:buSzPts val="1400"/>
              <a:buFont typeface="Verdana" panose="020B0604030504040204"/>
              <a:buNone/>
              <a:defRPr sz="1400">
                <a:solidFill>
                  <a:srgbClr val="000000"/>
                </a:solidFill>
                <a:latin typeface="Verdana" panose="020B0604030504040204"/>
                <a:ea typeface="Verdana" panose="020B0604030504040204"/>
                <a:cs typeface="Verdana" panose="020B0604030504040204"/>
                <a:sym typeface="Verdana" panose="020B0604030504040204"/>
              </a:defRPr>
            </a:lvl9pPr>
          </a:lstStyle>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Leeg">
    <p:spTree>
      <p:nvGrpSpPr>
        <p:cNvPr id="89" name="Shape 89"/>
        <p:cNvGrpSpPr/>
        <p:nvPr/>
      </p:nvGrpSpPr>
      <p:grpSpPr>
        <a:xfrm>
          <a:off x="0" y="0"/>
          <a:ext cx="0" cy="0"/>
          <a:chOff x="0" y="0"/>
          <a:chExt cx="0" cy="0"/>
        </a:xfrm>
      </p:grpSpPr>
      <p:sp>
        <p:nvSpPr>
          <p:cNvPr id="90" name="Shape 90"/>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accent4"/>
            </a:solidFill>
            <a:prstDash val="solid"/>
            <a:miter lim="8000"/>
            <a:headEnd type="none" w="med" len="med"/>
            <a:tailEnd type="none" w="med" len="med"/>
          </a:ln>
        </p:spPr>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p:bg>
      <p:bgPr>
        <a:solidFill>
          <a:srgbClr val="434343"/>
        </a:solidFill>
        <a:effectLst/>
      </p:bgPr>
    </p:bg>
    <p:spTree>
      <p:nvGrpSpPr>
        <p:cNvPr id="91" name="Shape 91"/>
        <p:cNvGrpSpPr/>
        <p:nvPr/>
      </p:nvGrpSpPr>
      <p:grpSpPr>
        <a:xfrm>
          <a:off x="0" y="0"/>
          <a:ext cx="0" cy="0"/>
          <a:chOff x="0" y="0"/>
          <a:chExt cx="0" cy="0"/>
        </a:xfrm>
      </p:grpSpPr>
      <p:sp>
        <p:nvSpPr>
          <p:cNvPr id="92" name="Shape 92"/>
          <p:cNvSpPr/>
          <p:nvPr/>
        </p:nvSpPr>
        <p:spPr>
          <a:xfrm>
            <a:off x="259951" y="365700"/>
            <a:ext cx="8624100" cy="6126300"/>
          </a:xfrm>
          <a:custGeom>
            <a:avLst/>
            <a:gdLst/>
            <a:ahLst/>
            <a:cxnLst/>
            <a:pathLst>
              <a:path w="120000" h="120000" extrusionOk="0">
                <a:moveTo>
                  <a:pt x="39680" y="24"/>
                </a:moveTo>
                <a:lnTo>
                  <a:pt x="0" y="0"/>
                </a:lnTo>
                <a:lnTo>
                  <a:pt x="0" y="120000"/>
                </a:lnTo>
                <a:lnTo>
                  <a:pt x="120000" y="120000"/>
                </a:lnTo>
                <a:lnTo>
                  <a:pt x="120000" y="0"/>
                </a:lnTo>
                <a:lnTo>
                  <a:pt x="80531" y="0"/>
                </a:lnTo>
              </a:path>
            </a:pathLst>
          </a:custGeom>
          <a:noFill/>
          <a:ln w="76200" cap="flat" cmpd="sng">
            <a:solidFill>
              <a:schemeClr val="lt1"/>
            </a:solidFill>
            <a:prstDash val="solid"/>
            <a:miter lim="8000"/>
            <a:headEnd type="none" w="med" len="med"/>
            <a:tailEnd type="none" w="med" len="med"/>
          </a:ln>
        </p:spPr>
      </p:sp>
      <p:sp>
        <p:nvSpPr>
          <p:cNvPr id="93" name="Shape 93"/>
          <p:cNvSpPr txBox="1"/>
          <p:nvPr>
            <p:ph type="ctrTitle"/>
          </p:nvPr>
        </p:nvSpPr>
        <p:spPr>
          <a:xfrm>
            <a:off x="838050" y="2655750"/>
            <a:ext cx="7467900" cy="1546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4800"/>
              <a:buFont typeface="Verdana" panose="020B0604030504040204"/>
              <a:buNone/>
              <a:defRPr sz="4800" i="0" u="none" strike="noStrike" cap="none">
                <a:solidFill>
                  <a:schemeClr val="lt1"/>
                </a:solidFill>
                <a:latin typeface="Verdana" panose="020B0604030504040204"/>
                <a:ea typeface="Verdana" panose="020B0604030504040204"/>
                <a:cs typeface="Verdana" panose="020B0604030504040204"/>
                <a:sym typeface="Verdana" panose="020B0604030504040204"/>
              </a:defRPr>
            </a:lvl1pPr>
            <a:lvl2pPr lvl="1"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2pPr>
            <a:lvl3pPr lvl="2"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3pPr>
            <a:lvl4pPr lvl="3"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4pPr>
            <a:lvl5pPr lvl="4"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5pPr>
            <a:lvl6pPr lvl="5"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6pPr>
            <a:lvl7pPr lvl="6"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7pPr>
            <a:lvl8pPr lvl="7"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8pPr>
            <a:lvl9pPr lvl="8" indent="0" algn="ctr" rtl="0">
              <a:spcBef>
                <a:spcPts val="0"/>
              </a:spcBef>
              <a:spcAft>
                <a:spcPts val="0"/>
              </a:spcAft>
              <a:buClr>
                <a:schemeClr val="lt1"/>
              </a:buClr>
              <a:buSzPts val="4800"/>
              <a:buFont typeface="Verdana" panose="020B0604030504040204"/>
              <a:buNone/>
              <a:defRPr sz="4800">
                <a:solidFill>
                  <a:schemeClr val="lt1"/>
                </a:solidFill>
                <a:latin typeface="Verdana" panose="020B0604030504040204"/>
                <a:ea typeface="Verdana" panose="020B0604030504040204"/>
                <a:cs typeface="Verdana" panose="020B0604030504040204"/>
                <a:sym typeface="Verdana" panose="020B0604030504040204"/>
              </a:defRPr>
            </a:lvl9pPr>
          </a:lstStyl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type="body" idx="1"/>
          </p:nvPr>
        </p:nvSpPr>
        <p:spPr>
          <a:xfrm>
            <a:off x="311700" y="1536633"/>
            <a:ext cx="8520600" cy="4555200"/>
          </a:xfrm>
          <a:prstGeom prst="rect">
            <a:avLst/>
          </a:prstGeom>
        </p:spPr>
        <p:txBody>
          <a:bodyPr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19" name="Shape 19"/>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type="body" idx="1"/>
          </p:nvPr>
        </p:nvSpPr>
        <p:spPr>
          <a:xfrm>
            <a:off x="311700" y="1536633"/>
            <a:ext cx="3999900" cy="45552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3" name="Shape 23"/>
          <p:cNvSpPr txBox="1"/>
          <p:nvPr>
            <p:ph type="body" idx="2"/>
          </p:nvPr>
        </p:nvSpPr>
        <p:spPr>
          <a:xfrm>
            <a:off x="4832400" y="1536633"/>
            <a:ext cx="3999900" cy="4555200"/>
          </a:xfrm>
          <a:prstGeom prst="rect">
            <a:avLst/>
          </a:prstGeom>
        </p:spPr>
        <p:txBody>
          <a:bodyPr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24" name="Shape 24"/>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7"/>
            <a:ext cx="8520600" cy="763500"/>
          </a:xfrm>
          <a:prstGeom prst="rect">
            <a:avLst/>
          </a:prstGeom>
        </p:spPr>
        <p:txBody>
          <a:bodyPr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type="body" idx="1"/>
          </p:nvPr>
        </p:nvSpPr>
        <p:spPr>
          <a:xfrm>
            <a:off x="311700" y="1852800"/>
            <a:ext cx="2808000" cy="4239300"/>
          </a:xfrm>
          <a:prstGeom prst="rect">
            <a:avLst/>
          </a:prstGeom>
        </p:spPr>
        <p:txBody>
          <a:bodyPr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p:txBody>
      </p:sp>
      <p:sp>
        <p:nvSpPr>
          <p:cNvPr id="31" name="Shape 31"/>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spcAft>
                <a:spcPts val="0"/>
              </a:spcAft>
              <a:buNone/>
            </a:pPr>
          </a:p>
        </p:txBody>
      </p:sp>
      <p:sp>
        <p:nvSpPr>
          <p:cNvPr id="37" name="Shape 37"/>
          <p:cNvSpPr txBox="1"/>
          <p:nvPr>
            <p:ph type="title"/>
          </p:nvPr>
        </p:nvSpPr>
        <p:spPr>
          <a:xfrm>
            <a:off x="265500" y="1644233"/>
            <a:ext cx="4045200" cy="1976400"/>
          </a:xfrm>
          <a:prstGeom prst="rect">
            <a:avLst/>
          </a:prstGeom>
        </p:spPr>
        <p:txBody>
          <a:bodyPr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type="subTitle" idx="1"/>
          </p:nvPr>
        </p:nvSpPr>
        <p:spPr>
          <a:xfrm>
            <a:off x="265500" y="3737433"/>
            <a:ext cx="4045200" cy="16467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type="body" idx="2"/>
          </p:nvPr>
        </p:nvSpPr>
        <p:spPr>
          <a:xfrm>
            <a:off x="4939500" y="965433"/>
            <a:ext cx="3837000" cy="4926900"/>
          </a:xfrm>
          <a:prstGeom prst="rect">
            <a:avLst/>
          </a:prstGeom>
        </p:spPr>
        <p:txBody>
          <a:bodyPr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p:txBody>
      </p:sp>
      <p:sp>
        <p:nvSpPr>
          <p:cNvPr id="40" name="Shape 40"/>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41" name="Shape 41"/>
        <p:cNvGrpSpPr/>
        <p:nvPr/>
      </p:nvGrpSpPr>
      <p:grpSpPr>
        <a:xfrm>
          <a:off x="0" y="0"/>
          <a:ext cx="0" cy="0"/>
          <a:chOff x="0" y="0"/>
          <a:chExt cx="0" cy="0"/>
        </a:xfrm>
      </p:grpSpPr>
      <p:sp>
        <p:nvSpPr>
          <p:cNvPr id="42" name="Shape 42"/>
          <p:cNvSpPr txBox="1"/>
          <p:nvPr>
            <p:ph type="body" idx="1"/>
          </p:nvPr>
        </p:nvSpPr>
        <p:spPr>
          <a:xfrm>
            <a:off x="311700" y="5640767"/>
            <a:ext cx="5998800" cy="806700"/>
          </a:xfrm>
          <a:prstGeom prst="rect">
            <a:avLst/>
          </a:prstGeom>
        </p:spPr>
        <p:txBody>
          <a:bodyPr wrap="square" lIns="91425" tIns="91425" rIns="91425" bIns="91425" anchor="ctr" anchorCtr="0"/>
          <a:lstStyle>
            <a:lvl1pPr marL="457200" lvl="0" indent="-228600">
              <a:lnSpc>
                <a:spcPct val="100000"/>
              </a:lnSpc>
              <a:spcBef>
                <a:spcPts val="0"/>
              </a:spcBef>
              <a:spcAft>
                <a:spcPts val="0"/>
              </a:spcAft>
              <a:buSzPts val="1800"/>
              <a:buNone/>
              <a:defRPr/>
            </a:lvl1pPr>
          </a:lstStyle>
          <a:p/>
        </p:txBody>
      </p:sp>
      <p:sp>
        <p:nvSpPr>
          <p:cNvPr id="43" name="Shape 43"/>
          <p:cNvSpPr txBox="1"/>
          <p:nvPr>
            <p:ph type="sldNum" idx="12"/>
          </p:nvPr>
        </p:nvSpPr>
        <p:spPr>
          <a:xfrm>
            <a:off x="8472458" y="6217622"/>
            <a:ext cx="548700" cy="524700"/>
          </a:xfrm>
          <a:prstGeom prst="rect">
            <a:avLst/>
          </a:prstGeom>
        </p:spPr>
        <p:txBody>
          <a:bodyPr wrap="square" lIns="91425" tIns="91425" rIns="91425" bIns="91425" anchor="ctr" anchorCtr="0">
            <a:noAutofit/>
          </a:bodyPr>
          <a:lstStyle/>
          <a:p>
            <a:pPr marL="0" lvl="0" indent="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763500"/>
          </a:xfrm>
          <a:prstGeom prst="rect">
            <a:avLst/>
          </a:prstGeom>
          <a:noFill/>
          <a:ln>
            <a:noFill/>
          </a:ln>
        </p:spPr>
        <p:txBody>
          <a:bodyPr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type="body" idx="1"/>
          </p:nvPr>
        </p:nvSpPr>
        <p:spPr>
          <a:xfrm>
            <a:off x="311700" y="1536633"/>
            <a:ext cx="8520600" cy="4555200"/>
          </a:xfrm>
          <a:prstGeom prst="rect">
            <a:avLst/>
          </a:prstGeom>
          <a:noFill/>
          <a:ln>
            <a:noFill/>
          </a:ln>
        </p:spPr>
        <p:txBody>
          <a:bodyPr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type="sldNum" idx="12"/>
          </p:nvPr>
        </p:nvSpPr>
        <p:spPr>
          <a:xfrm>
            <a:off x="8472458" y="6217622"/>
            <a:ext cx="548700" cy="524700"/>
          </a:xfrm>
          <a:prstGeom prst="rect">
            <a:avLst/>
          </a:prstGeom>
          <a:noFill/>
          <a:ln>
            <a:noFill/>
          </a:ln>
        </p:spPr>
        <p:txBody>
          <a:bodyPr wrap="square" lIns="91425" tIns="91425" rIns="91425" bIns="91425" anchor="ctr" anchorCtr="0">
            <a:noAutofit/>
          </a:bodyPr>
          <a:lstStyle/>
          <a:p>
            <a:pPr marL="0" lvl="0" indent="0" algn="r">
              <a:spcBef>
                <a:spcPts val="0"/>
              </a:spcBef>
              <a:spcAft>
                <a:spcPts val="0"/>
              </a:spcAft>
              <a:buNone/>
            </a:pPr>
            <a:fld id="{00000000-1234-1234-1234-123412341234}" type="slidenum">
              <a:rPr lang="en-US" sz="1000">
                <a:solidFill>
                  <a:schemeClr val="dk2"/>
                </a:solidFill>
              </a:rPr>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0" name="Shape 50"/>
        <p:cNvGrpSpPr/>
        <p:nvPr/>
      </p:nvGrpSpPr>
      <p:grpSpPr>
        <a:xfrm>
          <a:off x="0" y="0"/>
          <a:ext cx="0" cy="0"/>
          <a:chOff x="0" y="0"/>
          <a:chExt cx="0" cy="0"/>
        </a:xfrm>
      </p:grpSpPr>
      <p:sp>
        <p:nvSpPr>
          <p:cNvPr id="51" name="Shape 51"/>
          <p:cNvSpPr txBox="1"/>
          <p:nvPr>
            <p:ph type="title"/>
          </p:nvPr>
        </p:nvSpPr>
        <p:spPr>
          <a:xfrm>
            <a:off x="3241651" y="122087"/>
            <a:ext cx="2660700" cy="9783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999999"/>
              </a:buClr>
              <a:buSzPts val="1200"/>
              <a:buFont typeface="Montserrat" panose="00000500000000000000"/>
              <a:buNone/>
              <a:defRPr sz="1200" b="1" i="0" u="none" strike="noStrike" cap="none">
                <a:solidFill>
                  <a:srgbClr val="999999"/>
                </a:solidFill>
                <a:latin typeface="Montserrat" panose="00000500000000000000"/>
                <a:ea typeface="Montserrat" panose="00000500000000000000"/>
                <a:cs typeface="Montserrat" panose="00000500000000000000"/>
                <a:sym typeface="Montserrat" panose="00000500000000000000"/>
              </a:defRPr>
            </a:lvl1pPr>
            <a:lvl2pPr lvl="1" indent="0" algn="ctr" rtl="0">
              <a:spcBef>
                <a:spcPts val="0"/>
              </a:spcBef>
              <a:spcAft>
                <a:spcPts val="0"/>
              </a:spcAft>
              <a:buClr>
                <a:srgbClr val="999999"/>
              </a:buClr>
              <a:buSzPts val="1200"/>
              <a:buFont typeface="Montserrat" panose="00000500000000000000"/>
              <a:buNone/>
              <a:defRPr sz="1200" b="1">
                <a:solidFill>
                  <a:srgbClr val="999999"/>
                </a:solidFill>
                <a:latin typeface="Montserrat" panose="00000500000000000000"/>
                <a:ea typeface="Montserrat" panose="00000500000000000000"/>
                <a:cs typeface="Montserrat" panose="00000500000000000000"/>
                <a:sym typeface="Montserrat" panose="00000500000000000000"/>
              </a:defRPr>
            </a:lvl2pPr>
            <a:lvl3pPr lvl="2" indent="0" algn="ctr" rtl="0">
              <a:spcBef>
                <a:spcPts val="0"/>
              </a:spcBef>
              <a:spcAft>
                <a:spcPts val="0"/>
              </a:spcAft>
              <a:buClr>
                <a:srgbClr val="999999"/>
              </a:buClr>
              <a:buSzPts val="1200"/>
              <a:buFont typeface="Montserrat" panose="00000500000000000000"/>
              <a:buNone/>
              <a:defRPr sz="1200" b="1">
                <a:solidFill>
                  <a:srgbClr val="999999"/>
                </a:solidFill>
                <a:latin typeface="Montserrat" panose="00000500000000000000"/>
                <a:ea typeface="Montserrat" panose="00000500000000000000"/>
                <a:cs typeface="Montserrat" panose="00000500000000000000"/>
                <a:sym typeface="Montserrat" panose="00000500000000000000"/>
              </a:defRPr>
            </a:lvl3pPr>
            <a:lvl4pPr lvl="3" indent="0" algn="ctr" rtl="0">
              <a:spcBef>
                <a:spcPts val="0"/>
              </a:spcBef>
              <a:spcAft>
                <a:spcPts val="0"/>
              </a:spcAft>
              <a:buClr>
                <a:srgbClr val="999999"/>
              </a:buClr>
              <a:buSzPts val="1200"/>
              <a:buFont typeface="Montserrat" panose="00000500000000000000"/>
              <a:buNone/>
              <a:defRPr sz="1200" b="1">
                <a:solidFill>
                  <a:srgbClr val="999999"/>
                </a:solidFill>
                <a:latin typeface="Montserrat" panose="00000500000000000000"/>
                <a:ea typeface="Montserrat" panose="00000500000000000000"/>
                <a:cs typeface="Montserrat" panose="00000500000000000000"/>
                <a:sym typeface="Montserrat" panose="00000500000000000000"/>
              </a:defRPr>
            </a:lvl4pPr>
            <a:lvl5pPr lvl="4" indent="0" algn="ctr" rtl="0">
              <a:spcBef>
                <a:spcPts val="0"/>
              </a:spcBef>
              <a:spcAft>
                <a:spcPts val="0"/>
              </a:spcAft>
              <a:buClr>
                <a:srgbClr val="999999"/>
              </a:buClr>
              <a:buSzPts val="1200"/>
              <a:buFont typeface="Montserrat" panose="00000500000000000000"/>
              <a:buNone/>
              <a:defRPr sz="1200" b="1">
                <a:solidFill>
                  <a:srgbClr val="999999"/>
                </a:solidFill>
                <a:latin typeface="Montserrat" panose="00000500000000000000"/>
                <a:ea typeface="Montserrat" panose="00000500000000000000"/>
                <a:cs typeface="Montserrat" panose="00000500000000000000"/>
                <a:sym typeface="Montserrat" panose="00000500000000000000"/>
              </a:defRPr>
            </a:lvl5pPr>
            <a:lvl6pPr lvl="5" indent="0" algn="ctr" rtl="0">
              <a:spcBef>
                <a:spcPts val="0"/>
              </a:spcBef>
              <a:spcAft>
                <a:spcPts val="0"/>
              </a:spcAft>
              <a:buClr>
                <a:srgbClr val="999999"/>
              </a:buClr>
              <a:buSzPts val="1200"/>
              <a:buFont typeface="Montserrat" panose="00000500000000000000"/>
              <a:buNone/>
              <a:defRPr sz="1200" b="1">
                <a:solidFill>
                  <a:srgbClr val="999999"/>
                </a:solidFill>
                <a:latin typeface="Montserrat" panose="00000500000000000000"/>
                <a:ea typeface="Montserrat" panose="00000500000000000000"/>
                <a:cs typeface="Montserrat" panose="00000500000000000000"/>
                <a:sym typeface="Montserrat" panose="00000500000000000000"/>
              </a:defRPr>
            </a:lvl6pPr>
            <a:lvl7pPr lvl="6" indent="0" algn="ctr" rtl="0">
              <a:spcBef>
                <a:spcPts val="0"/>
              </a:spcBef>
              <a:spcAft>
                <a:spcPts val="0"/>
              </a:spcAft>
              <a:buClr>
                <a:srgbClr val="999999"/>
              </a:buClr>
              <a:buSzPts val="1200"/>
              <a:buFont typeface="Montserrat" panose="00000500000000000000"/>
              <a:buNone/>
              <a:defRPr sz="1200" b="1">
                <a:solidFill>
                  <a:srgbClr val="999999"/>
                </a:solidFill>
                <a:latin typeface="Montserrat" panose="00000500000000000000"/>
                <a:ea typeface="Montserrat" panose="00000500000000000000"/>
                <a:cs typeface="Montserrat" panose="00000500000000000000"/>
                <a:sym typeface="Montserrat" panose="00000500000000000000"/>
              </a:defRPr>
            </a:lvl7pPr>
            <a:lvl8pPr lvl="7" indent="0" algn="ctr" rtl="0">
              <a:spcBef>
                <a:spcPts val="0"/>
              </a:spcBef>
              <a:spcAft>
                <a:spcPts val="0"/>
              </a:spcAft>
              <a:buClr>
                <a:srgbClr val="999999"/>
              </a:buClr>
              <a:buSzPts val="1200"/>
              <a:buFont typeface="Montserrat" panose="00000500000000000000"/>
              <a:buNone/>
              <a:defRPr sz="1200" b="1">
                <a:solidFill>
                  <a:srgbClr val="999999"/>
                </a:solidFill>
                <a:latin typeface="Montserrat" panose="00000500000000000000"/>
                <a:ea typeface="Montserrat" panose="00000500000000000000"/>
                <a:cs typeface="Montserrat" panose="00000500000000000000"/>
                <a:sym typeface="Montserrat" panose="00000500000000000000"/>
              </a:defRPr>
            </a:lvl8pPr>
            <a:lvl9pPr lvl="8" indent="0" algn="ctr" rtl="0">
              <a:spcBef>
                <a:spcPts val="0"/>
              </a:spcBef>
              <a:spcAft>
                <a:spcPts val="0"/>
              </a:spcAft>
              <a:buClr>
                <a:srgbClr val="999999"/>
              </a:buClr>
              <a:buSzPts val="1200"/>
              <a:buFont typeface="Montserrat" panose="00000500000000000000"/>
              <a:buNone/>
              <a:defRPr sz="1200" b="1">
                <a:solidFill>
                  <a:srgbClr val="999999"/>
                </a:solidFill>
                <a:latin typeface="Montserrat" panose="00000500000000000000"/>
                <a:ea typeface="Montserrat" panose="00000500000000000000"/>
                <a:cs typeface="Montserrat" panose="00000500000000000000"/>
                <a:sym typeface="Montserrat" panose="00000500000000000000"/>
              </a:defRPr>
            </a:lvl9pPr>
          </a:lstStyle>
          <a:p/>
        </p:txBody>
      </p:sp>
      <p:sp>
        <p:nvSpPr>
          <p:cNvPr id="52" name="Shape 52"/>
          <p:cNvSpPr txBox="1"/>
          <p:nvPr>
            <p:ph type="body" idx="1"/>
          </p:nvPr>
        </p:nvSpPr>
        <p:spPr>
          <a:xfrm>
            <a:off x="916651" y="1267800"/>
            <a:ext cx="7310700" cy="4322400"/>
          </a:xfrm>
          <a:prstGeom prst="rect">
            <a:avLst/>
          </a:prstGeom>
          <a:noFill/>
          <a:ln>
            <a:noFill/>
          </a:ln>
        </p:spPr>
        <p:txBody>
          <a:bodyPr wrap="square" lIns="91425" tIns="91425" rIns="91425" bIns="91425" anchor="t" anchorCtr="0"/>
          <a:lstStyle>
            <a:lvl1pPr marL="457200" marR="0" lvl="0" indent="-381000" algn="l" rtl="0">
              <a:lnSpc>
                <a:spcPct val="100000"/>
              </a:lnSpc>
              <a:spcBef>
                <a:spcPts val="600"/>
              </a:spcBef>
              <a:spcAft>
                <a:spcPts val="0"/>
              </a:spcAft>
              <a:buClr>
                <a:srgbClr val="CCCCCC"/>
              </a:buClr>
              <a:buSzPts val="2400"/>
              <a:buFont typeface="Arial" panose="020B0604020202020204"/>
              <a:buChar char="⊡"/>
              <a:defRPr sz="3000" b="0" i="0" u="none" strike="noStrike" cap="none">
                <a:solidFill>
                  <a:srgbClr val="434343"/>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100000"/>
              </a:lnSpc>
              <a:spcBef>
                <a:spcPts val="480"/>
              </a:spcBef>
              <a:spcAft>
                <a:spcPts val="0"/>
              </a:spcAft>
              <a:buClr>
                <a:srgbClr val="CCCCCC"/>
              </a:buClr>
              <a:buSzPts val="1800"/>
              <a:buFont typeface="Arial" panose="020B0604020202020204"/>
              <a:buChar char="□"/>
              <a:defRPr sz="2400" b="0" i="0" u="none" strike="noStrike" cap="none">
                <a:solidFill>
                  <a:srgbClr val="434343"/>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rgbClr val="CCCCCC"/>
              </a:buClr>
              <a:buSzPts val="2400"/>
              <a:buFont typeface="Arial" panose="020B0604020202020204"/>
              <a:buChar char="■"/>
              <a:defRPr sz="2400" b="0" i="0" u="none" strike="noStrike" cap="none">
                <a:solidFill>
                  <a:srgbClr val="434343"/>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100000"/>
              </a:lnSpc>
              <a:spcBef>
                <a:spcPts val="360"/>
              </a:spcBef>
              <a:spcAft>
                <a:spcPts val="0"/>
              </a:spcAft>
              <a:buClr>
                <a:srgbClr val="CCCCCC"/>
              </a:buClr>
              <a:buSzPts val="1800"/>
              <a:buFont typeface="Arial" panose="020B0604020202020204"/>
              <a:buChar char="●"/>
              <a:defRPr sz="1800" b="0" i="0" u="none" strike="noStrike" cap="none">
                <a:solidFill>
                  <a:srgbClr val="434343"/>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100000"/>
              </a:lnSpc>
              <a:spcBef>
                <a:spcPts val="360"/>
              </a:spcBef>
              <a:spcAft>
                <a:spcPts val="0"/>
              </a:spcAft>
              <a:buClr>
                <a:srgbClr val="CCCCCC"/>
              </a:buClr>
              <a:buSzPts val="1800"/>
              <a:buFont typeface="Arial" panose="020B0604020202020204"/>
              <a:buChar char="○"/>
              <a:defRPr sz="1800" b="0" i="0" u="none" strike="noStrike" cap="none">
                <a:solidFill>
                  <a:srgbClr val="434343"/>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100000"/>
              </a:lnSpc>
              <a:spcBef>
                <a:spcPts val="360"/>
              </a:spcBef>
              <a:spcAft>
                <a:spcPts val="0"/>
              </a:spcAft>
              <a:buClr>
                <a:srgbClr val="434343"/>
              </a:buClr>
              <a:buSzPts val="1800"/>
              <a:buFont typeface="Arial" panose="020B0604020202020204"/>
              <a:buChar char="■"/>
              <a:defRPr sz="1800" b="0" i="0" u="none" strike="noStrike" cap="none">
                <a:solidFill>
                  <a:srgbClr val="434343"/>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100000"/>
              </a:lnSpc>
              <a:spcBef>
                <a:spcPts val="360"/>
              </a:spcBef>
              <a:spcAft>
                <a:spcPts val="0"/>
              </a:spcAft>
              <a:buClr>
                <a:srgbClr val="434343"/>
              </a:buClr>
              <a:buSzPts val="1800"/>
              <a:buFont typeface="Arial" panose="020B0604020202020204"/>
              <a:buChar char="●"/>
              <a:defRPr sz="1800" b="0" i="0" u="none" strike="noStrike" cap="none">
                <a:solidFill>
                  <a:srgbClr val="434343"/>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100000"/>
              </a:lnSpc>
              <a:spcBef>
                <a:spcPts val="360"/>
              </a:spcBef>
              <a:spcAft>
                <a:spcPts val="0"/>
              </a:spcAft>
              <a:buClr>
                <a:srgbClr val="434343"/>
              </a:buClr>
              <a:buSzPts val="1800"/>
              <a:buFont typeface="Arial" panose="020B0604020202020204"/>
              <a:buChar char="○"/>
              <a:defRPr sz="1800" b="0" i="0" u="none" strike="noStrike" cap="none">
                <a:solidFill>
                  <a:srgbClr val="434343"/>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100000"/>
              </a:lnSpc>
              <a:spcBef>
                <a:spcPts val="360"/>
              </a:spcBef>
              <a:spcAft>
                <a:spcPts val="0"/>
              </a:spcAft>
              <a:buClr>
                <a:srgbClr val="434343"/>
              </a:buClr>
              <a:buSzPts val="1800"/>
              <a:buFont typeface="Arial" panose="020B0604020202020204"/>
              <a:buChar char="■"/>
              <a:defRPr sz="1800" b="0" i="0" u="none" strike="noStrike" cap="none">
                <a:solidFill>
                  <a:srgbClr val="434343"/>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4.xml"/><Relationship Id="rId2" Type="http://schemas.openxmlformats.org/officeDocument/2006/relationships/image" Target="../media/image2.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sp>
        <p:nvSpPr>
          <p:cNvPr id="98" name="Shape 98"/>
          <p:cNvSpPr txBox="1"/>
          <p:nvPr>
            <p:ph type="ctrTitle" idx="2"/>
          </p:nvPr>
        </p:nvSpPr>
        <p:spPr>
          <a:xfrm>
            <a:off x="655425" y="1007300"/>
            <a:ext cx="7848900" cy="3498900"/>
          </a:xfrm>
          <a:prstGeom prst="rect">
            <a:avLst/>
          </a:prstGeom>
        </p:spPr>
        <p:txBody>
          <a:bodyPr wrap="square" lIns="91425" tIns="91425" rIns="91425" bIns="91425" anchor="ctr" anchorCtr="0">
            <a:noAutofit/>
          </a:bodyPr>
          <a:lstStyle/>
          <a:p>
            <a:pPr marL="0" lvl="0" indent="0" algn="ctr" rtl="0">
              <a:spcBef>
                <a:spcPts val="0"/>
              </a:spcBef>
              <a:spcAft>
                <a:spcPts val="0"/>
              </a:spcAft>
              <a:buNone/>
            </a:pPr>
            <a:r>
              <a:rPr lang="en-US" sz="4400"/>
              <a:t>Visie</a:t>
            </a:r>
            <a:endParaRPr sz="4400"/>
          </a:p>
          <a:p>
            <a:pPr marL="0" lvl="0" indent="0" algn="ctr" rtl="0">
              <a:spcBef>
                <a:spcPts val="0"/>
              </a:spcBef>
              <a:spcAft>
                <a:spcPts val="0"/>
              </a:spcAft>
              <a:buClr>
                <a:srgbClr val="000000"/>
              </a:buClr>
              <a:buSzPts val="1100"/>
              <a:buFont typeface="Arial" panose="020B0604020202020204"/>
              <a:buNone/>
            </a:pPr>
            <a:r>
              <a:rPr lang="en-US" sz="4400"/>
              <a:t>Evangelische Kerk Halle</a:t>
            </a:r>
            <a:endParaRPr sz="4400"/>
          </a:p>
        </p:txBody>
      </p:sp>
      <p:pic>
        <p:nvPicPr>
          <p:cNvPr id="99" name="Shape 99"/>
          <p:cNvPicPr preferRelativeResize="0"/>
          <p:nvPr/>
        </p:nvPicPr>
        <p:blipFill>
          <a:blip r:embed="rId1"/>
          <a:stretch>
            <a:fillRect/>
          </a:stretch>
        </p:blipFill>
        <p:spPr>
          <a:xfrm>
            <a:off x="2035774" y="4926275"/>
            <a:ext cx="767252" cy="767252"/>
          </a:xfrm>
          <a:prstGeom prst="rect">
            <a:avLst/>
          </a:prstGeom>
          <a:noFill/>
          <a:ln>
            <a:noFill/>
          </a:ln>
        </p:spPr>
      </p:pic>
      <p:pic>
        <p:nvPicPr>
          <p:cNvPr id="100" name="Shape 100"/>
          <p:cNvPicPr preferRelativeResize="0"/>
          <p:nvPr/>
        </p:nvPicPr>
        <p:blipFill>
          <a:blip r:embed="rId2"/>
          <a:stretch>
            <a:fillRect/>
          </a:stretch>
        </p:blipFill>
        <p:spPr>
          <a:xfrm>
            <a:off x="682149" y="4926325"/>
            <a:ext cx="767176" cy="767176"/>
          </a:xfrm>
          <a:prstGeom prst="rect">
            <a:avLst/>
          </a:prstGeom>
          <a:noFill/>
          <a:ln>
            <a:noFill/>
          </a:ln>
        </p:spPr>
      </p:pic>
      <p:pic>
        <p:nvPicPr>
          <p:cNvPr id="101" name="Shape 101"/>
          <p:cNvPicPr preferRelativeResize="0"/>
          <p:nvPr/>
        </p:nvPicPr>
        <p:blipFill>
          <a:blip r:embed="rId3"/>
          <a:stretch>
            <a:fillRect/>
          </a:stretch>
        </p:blipFill>
        <p:spPr>
          <a:xfrm>
            <a:off x="4743190" y="4926325"/>
            <a:ext cx="767176" cy="767176"/>
          </a:xfrm>
          <a:prstGeom prst="rect">
            <a:avLst/>
          </a:prstGeom>
          <a:noFill/>
          <a:ln>
            <a:noFill/>
          </a:ln>
        </p:spPr>
      </p:pic>
      <p:pic>
        <p:nvPicPr>
          <p:cNvPr id="102" name="Shape 102"/>
          <p:cNvPicPr preferRelativeResize="0"/>
          <p:nvPr/>
        </p:nvPicPr>
        <p:blipFill>
          <a:blip r:embed="rId4"/>
          <a:stretch>
            <a:fillRect/>
          </a:stretch>
        </p:blipFill>
        <p:spPr>
          <a:xfrm>
            <a:off x="7450550" y="4926325"/>
            <a:ext cx="767176" cy="767176"/>
          </a:xfrm>
          <a:prstGeom prst="rect">
            <a:avLst/>
          </a:prstGeom>
          <a:noFill/>
          <a:ln>
            <a:noFill/>
          </a:ln>
        </p:spPr>
      </p:pic>
      <p:pic>
        <p:nvPicPr>
          <p:cNvPr id="103" name="Shape 103"/>
          <p:cNvPicPr preferRelativeResize="0"/>
          <p:nvPr/>
        </p:nvPicPr>
        <p:blipFill>
          <a:blip r:embed="rId5"/>
          <a:stretch>
            <a:fillRect/>
          </a:stretch>
        </p:blipFill>
        <p:spPr>
          <a:xfrm>
            <a:off x="6096870" y="4926325"/>
            <a:ext cx="767176" cy="767176"/>
          </a:xfrm>
          <a:prstGeom prst="rect">
            <a:avLst/>
          </a:prstGeom>
          <a:noFill/>
          <a:ln>
            <a:noFill/>
          </a:ln>
        </p:spPr>
      </p:pic>
      <p:pic>
        <p:nvPicPr>
          <p:cNvPr id="104" name="Shape 104"/>
          <p:cNvPicPr preferRelativeResize="0"/>
          <p:nvPr/>
        </p:nvPicPr>
        <p:blipFill>
          <a:blip r:embed="rId6"/>
          <a:stretch>
            <a:fillRect/>
          </a:stretch>
        </p:blipFill>
        <p:spPr>
          <a:xfrm>
            <a:off x="3389510" y="4926325"/>
            <a:ext cx="767176" cy="767176"/>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69" name="Shape 169"/>
        <p:cNvGrpSpPr/>
        <p:nvPr/>
      </p:nvGrpSpPr>
      <p:grpSpPr>
        <a:xfrm>
          <a:off x="0" y="0"/>
          <a:ext cx="0" cy="0"/>
          <a:chOff x="0" y="0"/>
          <a:chExt cx="0" cy="0"/>
        </a:xfrm>
      </p:grpSpPr>
      <p:sp>
        <p:nvSpPr>
          <p:cNvPr id="170" name="Shape 170"/>
          <p:cNvSpPr txBox="1"/>
          <p:nvPr>
            <p:ph type="body" idx="1"/>
          </p:nvPr>
        </p:nvSpPr>
        <p:spPr>
          <a:xfrm>
            <a:off x="729550" y="1488955"/>
            <a:ext cx="7848900" cy="4185300"/>
          </a:xfrm>
          <a:prstGeom prst="rect">
            <a:avLst/>
          </a:prstGeom>
        </p:spPr>
        <p:txBody>
          <a:bodyPr wrap="square" lIns="91425" tIns="91425" rIns="91425" bIns="91425" anchor="t" anchorCtr="0">
            <a:noAutofit/>
          </a:bodyPr>
          <a:lstStyle/>
          <a:p>
            <a:pPr marL="0" lvl="0" indent="0" algn="ctr" rtl="0">
              <a:spcBef>
                <a:spcPts val="0"/>
              </a:spcBef>
              <a:spcAft>
                <a:spcPts val="0"/>
              </a:spcAft>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ctr" rtl="0">
              <a:spcBef>
                <a:spcPts val="0"/>
              </a:spcBef>
              <a:spcAft>
                <a:spcPts val="0"/>
              </a:spcAft>
              <a:buNone/>
            </a:pPr>
            <a:r>
              <a:rPr lang="en-US" b="1">
                <a:solidFill>
                  <a:srgbClr val="444444"/>
                </a:solidFill>
                <a:highlight>
                  <a:srgbClr val="FFFFFF"/>
                </a:highlight>
              </a:rPr>
              <a:t>1 Kor 12: 8-10</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r>
              <a:rPr lang="en-US" b="1">
                <a:solidFill>
                  <a:schemeClr val="dk1"/>
                </a:solidFill>
                <a:latin typeface="Verdana" panose="020B0604030504040204"/>
                <a:ea typeface="Verdana" panose="020B0604030504040204"/>
                <a:cs typeface="Verdana" panose="020B0604030504040204"/>
                <a:sym typeface="Verdana" panose="020B0604030504040204"/>
              </a:rPr>
              <a:t>Gaven</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a:solidFill>
                  <a:srgbClr val="444444"/>
                </a:solidFill>
                <a:highlight>
                  <a:srgbClr val="FFFFFF"/>
                </a:highlight>
              </a:rPr>
              <a:t>wijsheid </a:t>
            </a:r>
            <a:endParaRPr>
              <a:solidFill>
                <a:srgbClr val="444444"/>
              </a:solidFill>
              <a:highlight>
                <a:srgbClr val="FFFFFF"/>
              </a:highlight>
            </a:endParaRPr>
          </a:p>
          <a:p>
            <a:pPr marL="0" lvl="0" indent="0" rtl="0">
              <a:spcBef>
                <a:spcPts val="0"/>
              </a:spcBef>
              <a:spcAft>
                <a:spcPts val="0"/>
              </a:spcAft>
              <a:buNone/>
            </a:pPr>
            <a:r>
              <a:rPr lang="en-US">
                <a:solidFill>
                  <a:srgbClr val="444444"/>
                </a:solidFill>
                <a:highlight>
                  <a:srgbClr val="FFFFFF"/>
                </a:highlight>
              </a:rPr>
              <a:t>kennis </a:t>
            </a:r>
            <a:endParaRPr>
              <a:solidFill>
                <a:srgbClr val="444444"/>
              </a:solidFill>
              <a:highlight>
                <a:srgbClr val="FFFFFF"/>
              </a:highlight>
            </a:endParaRPr>
          </a:p>
          <a:p>
            <a:pPr marL="0" lvl="0" indent="0" rtl="0">
              <a:spcBef>
                <a:spcPts val="0"/>
              </a:spcBef>
              <a:spcAft>
                <a:spcPts val="0"/>
              </a:spcAft>
              <a:buNone/>
            </a:pPr>
            <a:r>
              <a:rPr lang="en-US">
                <a:solidFill>
                  <a:srgbClr val="444444"/>
                </a:solidFill>
                <a:highlight>
                  <a:srgbClr val="FFFFFF"/>
                </a:highlight>
              </a:rPr>
              <a:t>geloof </a:t>
            </a:r>
            <a:endParaRPr>
              <a:solidFill>
                <a:srgbClr val="444444"/>
              </a:solidFill>
              <a:highlight>
                <a:srgbClr val="FFFFFF"/>
              </a:highlight>
            </a:endParaRPr>
          </a:p>
          <a:p>
            <a:pPr marL="0" lvl="0" indent="0" rtl="0">
              <a:spcBef>
                <a:spcPts val="0"/>
              </a:spcBef>
              <a:spcAft>
                <a:spcPts val="0"/>
              </a:spcAft>
              <a:buNone/>
            </a:pPr>
            <a:r>
              <a:rPr lang="en-US">
                <a:solidFill>
                  <a:srgbClr val="444444"/>
                </a:solidFill>
                <a:highlight>
                  <a:srgbClr val="FFFFFF"/>
                </a:highlight>
              </a:rPr>
              <a:t>genezen </a:t>
            </a:r>
            <a:endParaRPr>
              <a:solidFill>
                <a:srgbClr val="444444"/>
              </a:solidFill>
              <a:highlight>
                <a:srgbClr val="FFFFFF"/>
              </a:highlight>
            </a:endParaRPr>
          </a:p>
          <a:p>
            <a:pPr marL="0" lvl="0" indent="0" rtl="0">
              <a:spcBef>
                <a:spcPts val="0"/>
              </a:spcBef>
              <a:spcAft>
                <a:spcPts val="0"/>
              </a:spcAft>
              <a:buNone/>
            </a:pPr>
            <a:r>
              <a:rPr lang="en-US">
                <a:solidFill>
                  <a:srgbClr val="444444"/>
                </a:solidFill>
                <a:highlight>
                  <a:srgbClr val="FFFFFF"/>
                </a:highlight>
              </a:rPr>
              <a:t>wonderen verrichten</a:t>
            </a:r>
            <a:endParaRPr>
              <a:solidFill>
                <a:srgbClr val="444444"/>
              </a:solidFill>
              <a:highlight>
                <a:srgbClr val="FFFFFF"/>
              </a:highlight>
            </a:endParaRPr>
          </a:p>
          <a:p>
            <a:pPr marL="0" lvl="0" indent="0" rtl="0">
              <a:spcBef>
                <a:spcPts val="0"/>
              </a:spcBef>
              <a:spcAft>
                <a:spcPts val="0"/>
              </a:spcAft>
              <a:buNone/>
            </a:pPr>
            <a:r>
              <a:rPr lang="en-US">
                <a:solidFill>
                  <a:srgbClr val="444444"/>
                </a:solidFill>
                <a:highlight>
                  <a:srgbClr val="FFFFFF"/>
                </a:highlight>
              </a:rPr>
              <a:t>profeteren</a:t>
            </a:r>
            <a:endParaRPr>
              <a:solidFill>
                <a:srgbClr val="444444"/>
              </a:solidFill>
              <a:highlight>
                <a:srgbClr val="FFFFFF"/>
              </a:highlight>
            </a:endParaRPr>
          </a:p>
          <a:p>
            <a:pPr marL="0" lvl="0" indent="0" rtl="0">
              <a:spcBef>
                <a:spcPts val="0"/>
              </a:spcBef>
              <a:spcAft>
                <a:spcPts val="0"/>
              </a:spcAft>
              <a:buNone/>
            </a:pPr>
            <a:r>
              <a:rPr lang="en-US">
                <a:solidFill>
                  <a:srgbClr val="444444"/>
                </a:solidFill>
                <a:highlight>
                  <a:srgbClr val="FFFFFF"/>
                </a:highlight>
              </a:rPr>
              <a:t>geestelijk onderscheidingsvermogen</a:t>
            </a:r>
            <a:endParaRPr>
              <a:solidFill>
                <a:srgbClr val="444444"/>
              </a:solidFill>
              <a:highlight>
                <a:srgbClr val="FFFFFF"/>
              </a:highlight>
            </a:endParaRPr>
          </a:p>
          <a:p>
            <a:pPr marL="0" lvl="0" indent="0" rtl="0">
              <a:spcBef>
                <a:spcPts val="0"/>
              </a:spcBef>
              <a:spcAft>
                <a:spcPts val="0"/>
              </a:spcAft>
              <a:buNone/>
            </a:pPr>
            <a:r>
              <a:rPr lang="en-US">
                <a:solidFill>
                  <a:srgbClr val="444444"/>
                </a:solidFill>
                <a:highlight>
                  <a:srgbClr val="FFFFFF"/>
                </a:highlight>
              </a:rPr>
              <a:t>klanktaal en het uitleggen van klanktaal.</a:t>
            </a:r>
            <a:endParaRPr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71" name="Shape 171"/>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solidFill>
                  <a:schemeClr val="dk1"/>
                </a:solidFill>
              </a:rPr>
              <a:t>We zullen onze gaven, talenten en alles wat we hebben inzetten voor God</a:t>
            </a:r>
            <a:endParaRPr lang="en-US">
              <a:solidFill>
                <a:schemeClr val="dk1"/>
              </a:solidFill>
            </a:endParaRPr>
          </a:p>
        </p:txBody>
      </p:sp>
      <p:pic>
        <p:nvPicPr>
          <p:cNvPr id="172" name="Shape 172"/>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76" name="Shape 176"/>
        <p:cNvGrpSpPr/>
        <p:nvPr/>
      </p:nvGrpSpPr>
      <p:grpSpPr>
        <a:xfrm>
          <a:off x="0" y="0"/>
          <a:ext cx="0" cy="0"/>
          <a:chOff x="0" y="0"/>
          <a:chExt cx="0" cy="0"/>
        </a:xfrm>
      </p:grpSpPr>
      <p:sp>
        <p:nvSpPr>
          <p:cNvPr id="177" name="Shape 177"/>
          <p:cNvSpPr txBox="1"/>
          <p:nvPr>
            <p:ph type="body" idx="1"/>
          </p:nvPr>
        </p:nvSpPr>
        <p:spPr>
          <a:xfrm>
            <a:off x="729550" y="1775975"/>
            <a:ext cx="7848900" cy="4185300"/>
          </a:xfrm>
          <a:prstGeom prst="rect">
            <a:avLst/>
          </a:prstGeom>
        </p:spPr>
        <p:txBody>
          <a:bodyPr wrap="square" lIns="91425" tIns="91425" rIns="91425" bIns="91425" anchor="t" anchorCtr="0">
            <a:noAutofit/>
          </a:bodyPr>
          <a:lstStyle/>
          <a:p>
            <a:pPr marL="0" lvl="0" indent="0" algn="ctr" rtl="0">
              <a:spcBef>
                <a:spcPts val="0"/>
              </a:spcBef>
              <a:spcAft>
                <a:spcPts val="0"/>
              </a:spcAft>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ctr" rtl="0">
              <a:spcBef>
                <a:spcPts val="0"/>
              </a:spcBef>
              <a:spcAft>
                <a:spcPts val="0"/>
              </a:spcAft>
              <a:buNone/>
            </a:pPr>
            <a:r>
              <a:rPr lang="en-US" b="1">
                <a:solidFill>
                  <a:srgbClr val="444444"/>
                </a:solidFill>
                <a:highlight>
                  <a:srgbClr val="FFFFFF"/>
                </a:highlight>
              </a:rPr>
              <a:t>1 Kor 12: 8-10</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r>
              <a:rPr lang="en-US" b="1">
                <a:solidFill>
                  <a:schemeClr val="dk1"/>
                </a:solidFill>
                <a:latin typeface="Verdana" panose="020B0604030504040204"/>
                <a:ea typeface="Verdana" panose="020B0604030504040204"/>
                <a:cs typeface="Verdana" panose="020B0604030504040204"/>
                <a:sym typeface="Verdana" panose="020B0604030504040204"/>
              </a:rPr>
              <a:t>Gaven</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l" rtl="0">
              <a:spcBef>
                <a:spcPts val="0"/>
              </a:spcBef>
              <a:spcAft>
                <a:spcPts val="0"/>
              </a:spcAft>
              <a:buNone/>
            </a:pPr>
            <a:r>
              <a:rPr lang="en-US" b="1">
                <a:solidFill>
                  <a:schemeClr val="dk1"/>
                </a:solidFill>
                <a:latin typeface="Verdana" panose="020B0604030504040204"/>
                <a:ea typeface="Verdana" panose="020B0604030504040204"/>
                <a:cs typeface="Verdana" panose="020B0604030504040204"/>
                <a:sym typeface="Verdana" panose="020B0604030504040204"/>
              </a:rPr>
              <a:t>Talenten</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endParaRPr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78" name="Shape 178"/>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solidFill>
                  <a:schemeClr val="dk1"/>
                </a:solidFill>
              </a:rPr>
              <a:t>We zullen onze gaven, talenten en alles wat we hebben inzetten voor God</a:t>
            </a:r>
            <a:endParaRPr lang="en-US">
              <a:solidFill>
                <a:schemeClr val="dk1"/>
              </a:solidFill>
            </a:endParaRPr>
          </a:p>
        </p:txBody>
      </p:sp>
      <p:pic>
        <p:nvPicPr>
          <p:cNvPr id="179" name="Shape 179"/>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3" name="Shape 183"/>
        <p:cNvGrpSpPr/>
        <p:nvPr/>
      </p:nvGrpSpPr>
      <p:grpSpPr>
        <a:xfrm>
          <a:off x="0" y="0"/>
          <a:ext cx="0" cy="0"/>
          <a:chOff x="0" y="0"/>
          <a:chExt cx="0" cy="0"/>
        </a:xfrm>
      </p:grpSpPr>
      <p:sp>
        <p:nvSpPr>
          <p:cNvPr id="184" name="Shape 184"/>
          <p:cNvSpPr txBox="1"/>
          <p:nvPr>
            <p:ph type="body" idx="1"/>
          </p:nvPr>
        </p:nvSpPr>
        <p:spPr>
          <a:xfrm>
            <a:off x="729550" y="1775975"/>
            <a:ext cx="7848900" cy="4185300"/>
          </a:xfrm>
          <a:prstGeom prst="rect">
            <a:avLst/>
          </a:prstGeom>
        </p:spPr>
        <p:txBody>
          <a:bodyPr wrap="square" lIns="91425" tIns="91425" rIns="91425" bIns="91425" anchor="t" anchorCtr="0">
            <a:noAutofit/>
          </a:bodyPr>
          <a:lstStyle/>
          <a:p>
            <a:pPr marL="0" lvl="0" indent="0" algn="ctr" rtl="0">
              <a:spcBef>
                <a:spcPts val="0"/>
              </a:spcBef>
              <a:spcAft>
                <a:spcPts val="0"/>
              </a:spcAft>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ctr" rtl="0">
              <a:spcBef>
                <a:spcPts val="0"/>
              </a:spcBef>
              <a:spcAft>
                <a:spcPts val="0"/>
              </a:spcAft>
              <a:buNone/>
            </a:pPr>
            <a:r>
              <a:rPr lang="en-US" b="1">
                <a:solidFill>
                  <a:schemeClr val="dk1"/>
                </a:solidFill>
                <a:latin typeface="Verdana" panose="020B0604030504040204"/>
                <a:ea typeface="Verdana" panose="020B0604030504040204"/>
                <a:cs typeface="Verdana" panose="020B0604030504040204"/>
                <a:sym typeface="Verdana" panose="020B0604030504040204"/>
              </a:rPr>
              <a:t>Hebr 12:1</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457200" lvl="0" indent="-350520" algn="l" rtl="0">
              <a:spcBef>
                <a:spcPts val="0"/>
              </a:spcBef>
              <a:spcAft>
                <a:spcPts val="0"/>
              </a:spcAft>
              <a:buClr>
                <a:schemeClr val="dk1"/>
              </a:buClr>
              <a:buSzPts val="1920"/>
              <a:buFont typeface="Verdana" panose="020B0604030504040204"/>
              <a:buChar char="-"/>
            </a:pPr>
            <a:r>
              <a:rPr lang="en-US" b="1">
                <a:solidFill>
                  <a:schemeClr val="dk1"/>
                </a:solidFill>
                <a:latin typeface="Verdana" panose="020B0604030504040204"/>
                <a:ea typeface="Verdana" panose="020B0604030504040204"/>
                <a:cs typeface="Verdana" panose="020B0604030504040204"/>
                <a:sym typeface="Verdana" panose="020B0604030504040204"/>
              </a:rPr>
              <a:t>Gaven</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457200" lvl="0" indent="-350520" algn="l" rtl="0">
              <a:spcBef>
                <a:spcPts val="0"/>
              </a:spcBef>
              <a:spcAft>
                <a:spcPts val="0"/>
              </a:spcAft>
              <a:buClr>
                <a:schemeClr val="dk1"/>
              </a:buClr>
              <a:buSzPts val="1920"/>
              <a:buFont typeface="Verdana" panose="020B0604030504040204"/>
              <a:buChar char="-"/>
            </a:pPr>
            <a:r>
              <a:rPr lang="en-US" b="1">
                <a:solidFill>
                  <a:schemeClr val="dk1"/>
                </a:solidFill>
                <a:latin typeface="Verdana" panose="020B0604030504040204"/>
                <a:ea typeface="Verdana" panose="020B0604030504040204"/>
                <a:cs typeface="Verdana" panose="020B0604030504040204"/>
                <a:sym typeface="Verdana" panose="020B0604030504040204"/>
              </a:rPr>
              <a:t>Talenten</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457200" lvl="0" indent="-350520" algn="l" rtl="0">
              <a:spcBef>
                <a:spcPts val="0"/>
              </a:spcBef>
              <a:spcAft>
                <a:spcPts val="0"/>
              </a:spcAft>
              <a:buClr>
                <a:schemeClr val="dk1"/>
              </a:buClr>
              <a:buSzPts val="1920"/>
              <a:buFont typeface="Verdana" panose="020B0604030504040204"/>
              <a:buChar char="-"/>
            </a:pPr>
            <a:r>
              <a:rPr lang="en-US" b="1">
                <a:solidFill>
                  <a:schemeClr val="dk1"/>
                </a:solidFill>
                <a:latin typeface="Verdana" panose="020B0604030504040204"/>
                <a:ea typeface="Verdana" panose="020B0604030504040204"/>
                <a:cs typeface="Verdana" panose="020B0604030504040204"/>
                <a:sym typeface="Verdana" panose="020B0604030504040204"/>
              </a:rPr>
              <a:t>Alles …   ‘t is tijd voor de collecte!!! :-)</a:t>
            </a:r>
            <a:endParaRPr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85" name="Shape 185"/>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solidFill>
                  <a:schemeClr val="dk1"/>
                </a:solidFill>
              </a:rPr>
              <a:t>We zullen onze gaven, talenten en alles wat we hebben inzetten voor God</a:t>
            </a:r>
            <a:endParaRPr lang="en-US">
              <a:solidFill>
                <a:schemeClr val="dk1"/>
              </a:solidFill>
            </a:endParaRPr>
          </a:p>
        </p:txBody>
      </p:sp>
      <p:pic>
        <p:nvPicPr>
          <p:cNvPr id="186" name="Shape 186"/>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90" name="Shape 190"/>
        <p:cNvGrpSpPr/>
        <p:nvPr/>
      </p:nvGrpSpPr>
      <p:grpSpPr>
        <a:xfrm>
          <a:off x="0" y="0"/>
          <a:ext cx="0" cy="0"/>
          <a:chOff x="0" y="0"/>
          <a:chExt cx="0" cy="0"/>
        </a:xfrm>
      </p:grpSpPr>
      <p:sp>
        <p:nvSpPr>
          <p:cNvPr id="191" name="Shape 191"/>
          <p:cNvSpPr txBox="1"/>
          <p:nvPr>
            <p:ph type="body" idx="1"/>
          </p:nvPr>
        </p:nvSpPr>
        <p:spPr>
          <a:xfrm>
            <a:off x="729550" y="1775975"/>
            <a:ext cx="7848900" cy="4185300"/>
          </a:xfrm>
          <a:prstGeom prst="rect">
            <a:avLst/>
          </a:prstGeom>
        </p:spPr>
        <p:txBody>
          <a:bodyPr wrap="square" lIns="91425" tIns="91425" rIns="91425" bIns="91425" anchor="t" anchorCtr="0">
            <a:noAutofit/>
          </a:bodyPr>
          <a:lstStyle/>
          <a:p>
            <a:pPr marL="0" lvl="0" indent="0" algn="ctr" rtl="0">
              <a:spcBef>
                <a:spcPts val="0"/>
              </a:spcBef>
              <a:spcAft>
                <a:spcPts val="0"/>
              </a:spcAft>
              <a:buClr>
                <a:schemeClr val="dk1"/>
              </a:buClr>
              <a:buSzPts val="1100"/>
              <a:buFont typeface="Arial" panose="020B0604020202020204"/>
              <a:buNone/>
            </a:pPr>
            <a:endParaRPr sz="3000" b="1">
              <a:solidFill>
                <a:schemeClr val="dk1"/>
              </a:solidFill>
              <a:latin typeface="Verdana" panose="020B0604030504040204"/>
              <a:ea typeface="Verdana" panose="020B0604030504040204"/>
              <a:cs typeface="Verdana" panose="020B0604030504040204"/>
              <a:sym typeface="Verdana" panose="020B0604030504040204"/>
            </a:endParaRPr>
          </a:p>
          <a:p>
            <a:pPr marL="0" lvl="0" indent="121920" rtl="0">
              <a:spcBef>
                <a:spcPts val="0"/>
              </a:spcBef>
              <a:spcAft>
                <a:spcPts val="0"/>
              </a:spcAft>
              <a:buNone/>
            </a:pPr>
          </a:p>
        </p:txBody>
      </p:sp>
      <p:sp>
        <p:nvSpPr>
          <p:cNvPr id="192" name="Shape 192"/>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None/>
            </a:pPr>
            <a:r>
              <a:rPr lang="en-US">
                <a:solidFill>
                  <a:schemeClr val="dk1"/>
                </a:solidFill>
              </a:rPr>
              <a:t>en niet voor onze eigen eer.</a:t>
            </a:r>
            <a:endParaRPr>
              <a:solidFill>
                <a:schemeClr val="dk1"/>
              </a:solidFill>
            </a:endParaRPr>
          </a:p>
          <a:p>
            <a:pPr marL="0" lvl="0" indent="0" algn="ctr" rtl="0">
              <a:spcBef>
                <a:spcPts val="0"/>
              </a:spcBef>
              <a:spcAft>
                <a:spcPts val="0"/>
              </a:spcAft>
              <a:buClr>
                <a:schemeClr val="dk1"/>
              </a:buClr>
              <a:buSzPts val="1100"/>
              <a:buFont typeface="Arial" panose="020B0604020202020204"/>
              <a:buNone/>
            </a:pPr>
            <a:endParaRPr>
              <a:solidFill>
                <a:schemeClr val="dk1"/>
              </a:solidFill>
            </a:endParaRPr>
          </a:p>
        </p:txBody>
      </p:sp>
      <p:pic>
        <p:nvPicPr>
          <p:cNvPr id="193" name="Shape 193"/>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97" name="Shape 197"/>
        <p:cNvGrpSpPr/>
        <p:nvPr/>
      </p:nvGrpSpPr>
      <p:grpSpPr>
        <a:xfrm>
          <a:off x="0" y="0"/>
          <a:ext cx="0" cy="0"/>
          <a:chOff x="0" y="0"/>
          <a:chExt cx="0" cy="0"/>
        </a:xfrm>
      </p:grpSpPr>
      <p:sp>
        <p:nvSpPr>
          <p:cNvPr id="198" name="Shape 198"/>
          <p:cNvSpPr txBox="1"/>
          <p:nvPr>
            <p:ph type="body" idx="1"/>
          </p:nvPr>
        </p:nvSpPr>
        <p:spPr>
          <a:xfrm>
            <a:off x="729550" y="1775975"/>
            <a:ext cx="7848900" cy="4185300"/>
          </a:xfrm>
          <a:prstGeom prst="rect">
            <a:avLst/>
          </a:prstGeom>
        </p:spPr>
        <p:txBody>
          <a:bodyPr wrap="square" lIns="91425" tIns="91425" rIns="91425" bIns="91425" anchor="t" anchorCtr="0">
            <a:noAutofit/>
          </a:bodyPr>
          <a:lstStyle/>
          <a:p>
            <a:pPr marL="0" lvl="0" indent="0" rtl="0">
              <a:spcBef>
                <a:spcPts val="0"/>
              </a:spcBef>
              <a:spcAft>
                <a:spcPts val="0"/>
              </a:spcAft>
              <a:buClr>
                <a:schemeClr val="dk1"/>
              </a:buClr>
              <a:buSzPts val="1100"/>
              <a:buFont typeface="Arial" panose="020B0604020202020204"/>
              <a:buNone/>
            </a:pPr>
            <a:r>
              <a:rPr lang="en-US" b="1">
                <a:solidFill>
                  <a:schemeClr val="dk1"/>
                </a:solidFill>
                <a:latin typeface="Verdana" panose="020B0604030504040204"/>
                <a:ea typeface="Verdana" panose="020B0604030504040204"/>
                <a:cs typeface="Verdana" panose="020B0604030504040204"/>
                <a:sym typeface="Verdana" panose="020B0604030504040204"/>
              </a:rPr>
              <a:t>Eer = aanzien</a:t>
            </a:r>
            <a:r>
              <a:rPr lang="nl-BE" altLang="en-US" b="1">
                <a:solidFill>
                  <a:schemeClr val="dk1"/>
                </a:solidFill>
                <a:latin typeface="Verdana" panose="020B0604030504040204"/>
                <a:ea typeface="Verdana" panose="020B0604030504040204"/>
                <a:cs typeface="Verdana" panose="020B0604030504040204"/>
                <a:sym typeface="Verdana" panose="020B0604030504040204"/>
              </a:rPr>
              <a:t>,</a:t>
            </a:r>
            <a:r>
              <a:rPr lang="en-US" b="1">
                <a:solidFill>
                  <a:schemeClr val="dk1"/>
                </a:solidFill>
                <a:latin typeface="Verdana" panose="020B0604030504040204"/>
                <a:ea typeface="Verdana" panose="020B0604030504040204"/>
                <a:cs typeface="Verdana" panose="020B0604030504040204"/>
                <a:sym typeface="Verdana" panose="020B0604030504040204"/>
              </a:rPr>
              <a:t> erkenning</a:t>
            </a:r>
            <a:r>
              <a:rPr lang="nl-BE" altLang="en-US" b="1">
                <a:solidFill>
                  <a:schemeClr val="dk1"/>
                </a:solidFill>
                <a:latin typeface="Verdana" panose="020B0604030504040204"/>
                <a:ea typeface="Verdana" panose="020B0604030504040204"/>
                <a:cs typeface="Verdana" panose="020B0604030504040204"/>
                <a:sym typeface="Verdana" panose="020B0604030504040204"/>
              </a:rPr>
              <a:t>,</a:t>
            </a:r>
            <a:r>
              <a:rPr lang="en-US" b="1">
                <a:solidFill>
                  <a:schemeClr val="dk1"/>
                </a:solidFill>
                <a:latin typeface="Verdana" panose="020B0604030504040204"/>
                <a:ea typeface="Verdana" panose="020B0604030504040204"/>
                <a:cs typeface="Verdana" panose="020B0604030504040204"/>
                <a:sym typeface="Verdana" panose="020B0604030504040204"/>
              </a:rPr>
              <a:t> waarde</a:t>
            </a:r>
            <a:r>
              <a:rPr lang="nl-BE" altLang="en-US" b="1">
                <a:solidFill>
                  <a:schemeClr val="dk1"/>
                </a:solidFill>
                <a:latin typeface="Verdana" panose="020B0604030504040204"/>
                <a:ea typeface="Verdana" panose="020B0604030504040204"/>
                <a:cs typeface="Verdana" panose="020B0604030504040204"/>
                <a:sym typeface="Verdana" panose="020B0604030504040204"/>
              </a:rPr>
              <a:t>,</a:t>
            </a:r>
            <a:r>
              <a:rPr lang="en-US" b="1">
                <a:solidFill>
                  <a:schemeClr val="dk1"/>
                </a:solidFill>
                <a:latin typeface="Verdana" panose="020B0604030504040204"/>
                <a:ea typeface="Verdana" panose="020B0604030504040204"/>
                <a:cs typeface="Verdana" panose="020B0604030504040204"/>
                <a:sym typeface="Verdana" panose="020B0604030504040204"/>
              </a:rPr>
              <a:t> status die afhankelijk is van derden</a:t>
            </a:r>
            <a:endParaRPr lang="en-US"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99" name="Shape 199"/>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solidFill>
                  <a:schemeClr val="dk1"/>
                </a:solidFill>
              </a:rPr>
              <a:t>en niet voor onze eigen eer.</a:t>
            </a:r>
            <a:endParaRPr>
              <a:solidFill>
                <a:schemeClr val="dk1"/>
              </a:solidFill>
            </a:endParaRPr>
          </a:p>
          <a:p>
            <a:pPr marL="0" lvl="0" indent="0" algn="ctr" rtl="0">
              <a:spcBef>
                <a:spcPts val="0"/>
              </a:spcBef>
              <a:spcAft>
                <a:spcPts val="0"/>
              </a:spcAft>
              <a:buClr>
                <a:schemeClr val="dk1"/>
              </a:buClr>
              <a:buSzPts val="1100"/>
              <a:buFont typeface="Arial" panose="020B0604020202020204"/>
              <a:buNone/>
            </a:pPr>
            <a:endParaRPr i="1">
              <a:solidFill>
                <a:schemeClr val="dk1"/>
              </a:solidFill>
            </a:endParaRPr>
          </a:p>
        </p:txBody>
      </p:sp>
      <p:pic>
        <p:nvPicPr>
          <p:cNvPr id="200" name="Shape 200"/>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204" name="Shape 204"/>
        <p:cNvGrpSpPr/>
        <p:nvPr/>
      </p:nvGrpSpPr>
      <p:grpSpPr>
        <a:xfrm>
          <a:off x="0" y="0"/>
          <a:ext cx="0" cy="0"/>
          <a:chOff x="0" y="0"/>
          <a:chExt cx="0" cy="0"/>
        </a:xfrm>
      </p:grpSpPr>
      <p:sp>
        <p:nvSpPr>
          <p:cNvPr id="205" name="Shape 205"/>
          <p:cNvSpPr txBox="1"/>
          <p:nvPr>
            <p:ph type="body" idx="1"/>
          </p:nvPr>
        </p:nvSpPr>
        <p:spPr>
          <a:xfrm>
            <a:off x="729550" y="1775975"/>
            <a:ext cx="7848900" cy="3804300"/>
          </a:xfrm>
          <a:prstGeom prst="rect">
            <a:avLst/>
          </a:prstGeom>
        </p:spPr>
        <p:txBody>
          <a:bodyPr wrap="square" lIns="91425" tIns="91425" rIns="91425" bIns="91425" anchor="t" anchorCtr="0">
            <a:noAutofit/>
          </a:bodyPr>
          <a:lstStyle/>
          <a:p>
            <a:pPr marL="0" lvl="0" indent="121920" algn="ctr" rtl="0">
              <a:spcBef>
                <a:spcPts val="0"/>
              </a:spcBef>
              <a:spcAft>
                <a:spcPts val="0"/>
              </a:spcAft>
              <a:buNone/>
            </a:pPr>
            <a:r>
              <a:rPr lang="en-US" b="1">
                <a:latin typeface="Verdana" panose="020B0604030504040204"/>
                <a:ea typeface="Verdana" panose="020B0604030504040204"/>
                <a:cs typeface="Verdana" panose="020B0604030504040204"/>
                <a:sym typeface="Verdana" panose="020B0604030504040204"/>
              </a:rPr>
              <a:t>Rom 12:1</a:t>
            </a:r>
            <a:endParaRPr b="1">
              <a:latin typeface="Verdana" panose="020B0604030504040204"/>
              <a:ea typeface="Verdana" panose="020B0604030504040204"/>
              <a:cs typeface="Verdana" panose="020B0604030504040204"/>
              <a:sym typeface="Verdana" panose="020B0604030504040204"/>
            </a:endParaRPr>
          </a:p>
          <a:p>
            <a:pPr marL="0" lvl="0" indent="121920" algn="ctr" rtl="0">
              <a:spcBef>
                <a:spcPts val="0"/>
              </a:spcBef>
              <a:spcAft>
                <a:spcPts val="0"/>
              </a:spcAft>
              <a:buNone/>
            </a:pPr>
            <a:endParaRPr b="1">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a:highlight>
                  <a:srgbClr val="FFFFFF"/>
                </a:highlight>
                <a:latin typeface="Verdana" panose="020B0604030504040204"/>
                <a:ea typeface="Verdana" panose="020B0604030504040204"/>
                <a:cs typeface="Verdana" panose="020B0604030504040204"/>
                <a:sym typeface="Verdana" panose="020B0604030504040204"/>
              </a:rPr>
              <a:t>1 Ik vermaan u dan, broeders, met beroep op de barmhartigheden Gods, dat gij uw lichamen stelt tot een levend, heilig en Gode welgevallig offer: dit is uw redelijke eredienst.</a:t>
            </a:r>
            <a:endParaRPr>
              <a:latin typeface="Verdana" panose="020B0604030504040204"/>
              <a:ea typeface="Verdana" panose="020B0604030504040204"/>
              <a:cs typeface="Verdana" panose="020B0604030504040204"/>
              <a:sym typeface="Verdana" panose="020B0604030504040204"/>
            </a:endParaRPr>
          </a:p>
        </p:txBody>
      </p:sp>
      <p:sp>
        <p:nvSpPr>
          <p:cNvPr id="206" name="Shape 206"/>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solidFill>
                  <a:schemeClr val="dk1"/>
                </a:solidFill>
              </a:rPr>
              <a:t>en niet voor onze eigen eer.</a:t>
            </a:r>
            <a:endParaRPr>
              <a:solidFill>
                <a:schemeClr val="dk1"/>
              </a:solidFill>
            </a:endParaRPr>
          </a:p>
          <a:p>
            <a:pPr marL="0" lvl="0" indent="0" algn="ctr" rtl="0">
              <a:spcBef>
                <a:spcPts val="0"/>
              </a:spcBef>
              <a:spcAft>
                <a:spcPts val="0"/>
              </a:spcAft>
              <a:buClr>
                <a:schemeClr val="dk1"/>
              </a:buClr>
              <a:buSzPts val="1100"/>
              <a:buFont typeface="Arial" panose="020B0604020202020204"/>
              <a:buNone/>
            </a:pPr>
            <a:endParaRPr>
              <a:solidFill>
                <a:schemeClr val="dk1"/>
              </a:solidFill>
            </a:endParaRPr>
          </a:p>
        </p:txBody>
      </p:sp>
      <p:pic>
        <p:nvPicPr>
          <p:cNvPr id="207" name="Shape 207"/>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11" name="Shape 211"/>
        <p:cNvGrpSpPr/>
        <p:nvPr/>
      </p:nvGrpSpPr>
      <p:grpSpPr>
        <a:xfrm>
          <a:off x="0" y="0"/>
          <a:ext cx="0" cy="0"/>
          <a:chOff x="0" y="0"/>
          <a:chExt cx="0" cy="0"/>
        </a:xfrm>
      </p:grpSpPr>
      <p:sp>
        <p:nvSpPr>
          <p:cNvPr id="212" name="Shape 212"/>
          <p:cNvSpPr txBox="1"/>
          <p:nvPr>
            <p:ph type="body" idx="1"/>
          </p:nvPr>
        </p:nvSpPr>
        <p:spPr>
          <a:xfrm>
            <a:off x="729550" y="1775975"/>
            <a:ext cx="7848900" cy="4185300"/>
          </a:xfrm>
          <a:prstGeom prst="rect">
            <a:avLst/>
          </a:prstGeom>
        </p:spPr>
        <p:txBody>
          <a:bodyPr wrap="square" lIns="91425" tIns="91425" rIns="91425" bIns="91425" anchor="t" anchorCtr="0">
            <a:noAutofit/>
          </a:bodyPr>
          <a:lstStyle/>
          <a:p>
            <a:pPr marL="0" lvl="0" indent="0" algn="ctr" rtl="0">
              <a:spcBef>
                <a:spcPts val="0"/>
              </a:spcBef>
              <a:spcAft>
                <a:spcPts val="0"/>
              </a:spcAft>
              <a:buClr>
                <a:schemeClr val="dk1"/>
              </a:buClr>
              <a:buSzPts val="1100"/>
              <a:buFont typeface="Arial" panose="020B0604020202020204"/>
              <a:buNone/>
            </a:pPr>
            <a:r>
              <a:rPr lang="en-US" b="1">
                <a:latin typeface="Verdana" panose="020B0604030504040204"/>
                <a:ea typeface="Verdana" panose="020B0604030504040204"/>
                <a:cs typeface="Verdana" panose="020B0604030504040204"/>
                <a:sym typeface="Verdana" panose="020B0604030504040204"/>
              </a:rPr>
              <a:t>Gal 2:20</a:t>
            </a:r>
            <a:endParaRPr b="1">
              <a:highlight>
                <a:srgbClr val="FFFFFF"/>
              </a:highlight>
            </a:endParaRPr>
          </a:p>
          <a:p>
            <a:pPr marL="0" lvl="0" indent="121920">
              <a:spcBef>
                <a:spcPts val="0"/>
              </a:spcBef>
              <a:spcAft>
                <a:spcPts val="0"/>
              </a:spcAft>
              <a:buNone/>
            </a:pPr>
            <a:endParaRPr>
              <a:highlight>
                <a:srgbClr val="FFFFFF"/>
              </a:highlight>
            </a:endParaRPr>
          </a:p>
          <a:p>
            <a:pPr marL="0" lvl="0" indent="0">
              <a:spcBef>
                <a:spcPts val="0"/>
              </a:spcBef>
              <a:spcAft>
                <a:spcPts val="0"/>
              </a:spcAft>
              <a:buNone/>
            </a:pPr>
            <a:r>
              <a:rPr lang="en-US">
                <a:highlight>
                  <a:srgbClr val="FFFFFF"/>
                </a:highlight>
              </a:rPr>
              <a:t>20 Met Christus ben ik gekruisigd, en toch leef ik, (dat is), niet meer mijn ik, maar Christus leeft in mij. En voor zover ik nu (nog) in het vlees leef, leef ik door het geloof in de Zoon van God, die mij heeft liefgehad en Zich voor mij heeft overgegeven.</a:t>
            </a:r>
            <a:endParaRPr lang="en-US">
              <a:highlight>
                <a:srgbClr val="FFFFFF"/>
              </a:highlight>
            </a:endParaRPr>
          </a:p>
        </p:txBody>
      </p:sp>
      <p:sp>
        <p:nvSpPr>
          <p:cNvPr id="213" name="Shape 213"/>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solidFill>
                  <a:schemeClr val="dk1"/>
                </a:solidFill>
              </a:rPr>
              <a:t>en niet voor onze eigen eer.</a:t>
            </a:r>
            <a:endParaRPr>
              <a:solidFill>
                <a:schemeClr val="dk1"/>
              </a:solidFill>
            </a:endParaRPr>
          </a:p>
          <a:p>
            <a:pPr marL="0" lvl="0" indent="0">
              <a:spcBef>
                <a:spcPts val="0"/>
              </a:spcBef>
              <a:spcAft>
                <a:spcPts val="0"/>
              </a:spcAft>
              <a:buNone/>
            </a:pPr>
          </a:p>
        </p:txBody>
      </p:sp>
      <p:pic>
        <p:nvPicPr>
          <p:cNvPr id="214" name="Shape 214"/>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18" name="Shape 218"/>
        <p:cNvGrpSpPr/>
        <p:nvPr/>
      </p:nvGrpSpPr>
      <p:grpSpPr>
        <a:xfrm>
          <a:off x="0" y="0"/>
          <a:ext cx="0" cy="0"/>
          <a:chOff x="0" y="0"/>
          <a:chExt cx="0" cy="0"/>
        </a:xfrm>
      </p:grpSpPr>
      <p:sp>
        <p:nvSpPr>
          <p:cNvPr id="219" name="Shape 219"/>
          <p:cNvSpPr txBox="1"/>
          <p:nvPr>
            <p:ph type="body" idx="1"/>
          </p:nvPr>
        </p:nvSpPr>
        <p:spPr>
          <a:xfrm>
            <a:off x="729550" y="1311080"/>
            <a:ext cx="7848900" cy="4593000"/>
          </a:xfrm>
          <a:prstGeom prst="rect">
            <a:avLst/>
          </a:prstGeom>
        </p:spPr>
        <p:txBody>
          <a:bodyPr wrap="square" lIns="91425" tIns="91425" rIns="91425" bIns="91425" anchor="t" anchorCtr="0">
            <a:noAutofit/>
          </a:bodyPr>
          <a:lstStyle/>
          <a:p>
            <a:pPr marL="0" lvl="0" indent="121920" algn="ctr" rtl="0">
              <a:spcBef>
                <a:spcPts val="0"/>
              </a:spcBef>
              <a:spcAft>
                <a:spcPts val="0"/>
              </a:spcAft>
              <a:buNone/>
            </a:pPr>
            <a:r>
              <a:rPr lang="en-US" sz="2100" b="1">
                <a:solidFill>
                  <a:schemeClr val="dk1"/>
                </a:solidFill>
                <a:latin typeface="Verdana" panose="020B0604030504040204"/>
                <a:ea typeface="Verdana" panose="020B0604030504040204"/>
                <a:cs typeface="Verdana" panose="020B0604030504040204"/>
                <a:sym typeface="Verdana" panose="020B0604030504040204"/>
              </a:rPr>
              <a:t>Hebr 12</a:t>
            </a:r>
            <a:endParaRPr sz="2100" b="1">
              <a:solidFill>
                <a:schemeClr val="dk1"/>
              </a:solidFill>
              <a:latin typeface="Verdana" panose="020B0604030504040204"/>
              <a:ea typeface="Verdana" panose="020B0604030504040204"/>
              <a:cs typeface="Verdana" panose="020B0604030504040204"/>
              <a:sym typeface="Verdana" panose="020B0604030504040204"/>
            </a:endParaRPr>
          </a:p>
          <a:p>
            <a:pPr marL="0" lvl="0" indent="121920" algn="ctr" rtl="0">
              <a:spcBef>
                <a:spcPts val="0"/>
              </a:spcBef>
              <a:spcAft>
                <a:spcPts val="0"/>
              </a:spcAft>
              <a:buNone/>
            </a:pPr>
            <a:endParaRPr sz="2100" b="1">
              <a:solidFill>
                <a:schemeClr val="dk1"/>
              </a:solidFill>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sz="2100">
                <a:solidFill>
                  <a:srgbClr val="777777"/>
                </a:solidFill>
                <a:highlight>
                  <a:srgbClr val="FFFFFF"/>
                </a:highlight>
                <a:latin typeface="Verdana" panose="020B0604030504040204"/>
                <a:ea typeface="Verdana" panose="020B0604030504040204"/>
                <a:cs typeface="Verdana" panose="020B0604030504040204"/>
                <a:sym typeface="Verdana" panose="020B0604030504040204"/>
              </a:rPr>
              <a:t>2 </a:t>
            </a:r>
            <a:r>
              <a:rPr lang="en-US" sz="2100">
                <a:solidFill>
                  <a:srgbClr val="444444"/>
                </a:solidFill>
                <a:highlight>
                  <a:srgbClr val="FFFFFF"/>
                </a:highlight>
                <a:latin typeface="Verdana" panose="020B0604030504040204"/>
                <a:ea typeface="Verdana" panose="020B0604030504040204"/>
                <a:cs typeface="Verdana" panose="020B0604030504040204"/>
                <a:sym typeface="Verdana" panose="020B0604030504040204"/>
              </a:rPr>
              <a:t>Daarbij moeten wij blijven kijken naar Jezus, die ons de weg wijst. Hij</a:t>
            </a:r>
            <a:r>
              <a:rPr lang="en-US" sz="2100">
                <a:latin typeface="Verdana" panose="020B0604030504040204"/>
                <a:ea typeface="Verdana" panose="020B0604030504040204"/>
                <a:cs typeface="Verdana" panose="020B0604030504040204"/>
                <a:sym typeface="Verdana" panose="020B0604030504040204"/>
              </a:rPr>
              <a:t> is het doel van ons geloof. Hij kon Zich aan het kruis laten slaan en</a:t>
            </a:r>
            <a:r>
              <a:rPr lang="en-US" sz="2100" b="1">
                <a:latin typeface="Verdana" panose="020B0604030504040204"/>
                <a:ea typeface="Verdana" panose="020B0604030504040204"/>
                <a:cs typeface="Verdana" panose="020B0604030504040204"/>
                <a:sym typeface="Verdana" panose="020B0604030504040204"/>
              </a:rPr>
              <a:t> de schande negeren,</a:t>
            </a:r>
            <a:r>
              <a:rPr lang="en-US" sz="2100">
                <a:latin typeface="Verdana" panose="020B0604030504040204"/>
                <a:ea typeface="Verdana" panose="020B0604030504040204"/>
                <a:cs typeface="Verdana" panose="020B0604030504040204"/>
                <a:sym typeface="Verdana" panose="020B0604030504040204"/>
              </a:rPr>
              <a:t> omdat Hij wist welke blijdschap Hem te wachten stond. En nu zit Hij aan de rechterzijde van de troon van God.</a:t>
            </a:r>
            <a:endParaRPr sz="2100">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sz="2100">
                <a:latin typeface="Verdana" panose="020B0604030504040204"/>
                <a:ea typeface="Verdana" panose="020B0604030504040204"/>
                <a:cs typeface="Verdana" panose="020B0604030504040204"/>
                <a:sym typeface="Verdana" panose="020B0604030504040204"/>
              </a:rPr>
              <a:t>3 Denk aan Hem die zoveel heeft doorstaan, zodat je niet verzwakt of onverschillig wordt.</a:t>
            </a:r>
            <a:r>
              <a:rPr lang="en-US" sz="2100" b="1">
                <a:latin typeface="Verdana" panose="020B0604030504040204"/>
                <a:ea typeface="Verdana" panose="020B0604030504040204"/>
                <a:cs typeface="Verdana" panose="020B0604030504040204"/>
                <a:sym typeface="Verdana" panose="020B0604030504040204"/>
              </a:rPr>
              <a:t> Hij heeft verdragen dat slechte mensen vreselijke dingen van Hem zeiden.</a:t>
            </a:r>
            <a:endParaRPr sz="2100">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sz="2100">
                <a:latin typeface="Verdana" panose="020B0604030504040204"/>
                <a:ea typeface="Verdana" panose="020B0604030504040204"/>
                <a:cs typeface="Verdana" panose="020B0604030504040204"/>
                <a:sym typeface="Verdana" panose="020B0604030504040204"/>
              </a:rPr>
              <a:t>4 Maar u hebt nog niet op leven en dood tegen de zonde gestreden.</a:t>
            </a:r>
            <a:endParaRPr sz="2100">
              <a:latin typeface="Verdana" panose="020B0604030504040204"/>
              <a:ea typeface="Verdana" panose="020B0604030504040204"/>
              <a:cs typeface="Verdana" panose="020B0604030504040204"/>
              <a:sym typeface="Verdana" panose="020B0604030504040204"/>
            </a:endParaRPr>
          </a:p>
        </p:txBody>
      </p:sp>
      <p:sp>
        <p:nvSpPr>
          <p:cNvPr id="220" name="Shape 220"/>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solidFill>
                  <a:schemeClr val="dk1"/>
                </a:solidFill>
              </a:rPr>
              <a:t>en niet voor onze eigen eer.</a:t>
            </a:r>
            <a:endParaRPr>
              <a:solidFill>
                <a:schemeClr val="dk1"/>
              </a:solidFill>
            </a:endParaRPr>
          </a:p>
          <a:p>
            <a:pPr marL="0" lvl="0" indent="0" algn="ctr" rtl="0">
              <a:spcBef>
                <a:spcPts val="0"/>
              </a:spcBef>
              <a:spcAft>
                <a:spcPts val="0"/>
              </a:spcAft>
              <a:buClr>
                <a:schemeClr val="dk1"/>
              </a:buClr>
              <a:buSzPts val="1100"/>
              <a:buFont typeface="Arial" panose="020B0604020202020204"/>
              <a:buNone/>
            </a:pPr>
            <a:endParaRPr>
              <a:solidFill>
                <a:schemeClr val="dk1"/>
              </a:solidFill>
            </a:endParaRPr>
          </a:p>
        </p:txBody>
      </p:sp>
      <p:pic>
        <p:nvPicPr>
          <p:cNvPr id="221" name="Shape 221"/>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25" name="Shape 225"/>
        <p:cNvGrpSpPr/>
        <p:nvPr/>
      </p:nvGrpSpPr>
      <p:grpSpPr>
        <a:xfrm>
          <a:off x="0" y="0"/>
          <a:ext cx="0" cy="0"/>
          <a:chOff x="0" y="0"/>
          <a:chExt cx="0" cy="0"/>
        </a:xfrm>
      </p:grpSpPr>
      <p:sp>
        <p:nvSpPr>
          <p:cNvPr id="226" name="Shape 226"/>
          <p:cNvSpPr txBox="1"/>
          <p:nvPr>
            <p:ph type="body" idx="1"/>
          </p:nvPr>
        </p:nvSpPr>
        <p:spPr>
          <a:xfrm>
            <a:off x="729550" y="1547375"/>
            <a:ext cx="7848900" cy="4580700"/>
          </a:xfrm>
          <a:prstGeom prst="rect">
            <a:avLst/>
          </a:prstGeom>
        </p:spPr>
        <p:txBody>
          <a:bodyPr wrap="square" lIns="91425" tIns="91425" rIns="91425" bIns="91425" anchor="t" anchorCtr="0">
            <a:noAutofit/>
          </a:bodyPr>
          <a:lstStyle/>
          <a:p>
            <a:pPr marL="457200" lvl="0" indent="-350520" rtl="0">
              <a:spcBef>
                <a:spcPts val="0"/>
              </a:spcBef>
              <a:spcAft>
                <a:spcPts val="0"/>
              </a:spcAft>
              <a:buSzPts val="1920"/>
              <a:buFont typeface="Verdana" panose="020B0604030504040204"/>
              <a:buChar char="-"/>
            </a:pPr>
            <a:r>
              <a:rPr lang="en-US">
                <a:latin typeface="Verdana" panose="020B0604030504040204"/>
                <a:ea typeface="Verdana" panose="020B0604030504040204"/>
                <a:cs typeface="Verdana" panose="020B0604030504040204"/>
                <a:sym typeface="Verdana" panose="020B0604030504040204"/>
              </a:rPr>
              <a:t>in jouw persoonlijke omgeving</a:t>
            </a:r>
            <a:br>
              <a:rPr lang="en-US">
                <a:latin typeface="Verdana" panose="020B0604030504040204"/>
                <a:ea typeface="Verdana" panose="020B0604030504040204"/>
                <a:cs typeface="Verdana" panose="020B0604030504040204"/>
                <a:sym typeface="Verdana" panose="020B0604030504040204"/>
              </a:rPr>
            </a:br>
            <a:r>
              <a:rPr lang="en-US" sz="1800" u="sng">
                <a:solidFill>
                  <a:srgbClr val="00B050"/>
                </a:solidFill>
                <a:latin typeface="Verdana" panose="020B0604030504040204"/>
                <a:ea typeface="Verdana" panose="020B0604030504040204"/>
                <a:cs typeface="Verdana" panose="020B0604030504040204"/>
                <a:sym typeface="Verdana" panose="020B0604030504040204"/>
              </a:rPr>
              <a:t>Psalmen 51:17 (HTB)</a:t>
            </a:r>
            <a:r>
              <a:rPr lang="en-US" sz="1800">
                <a:latin typeface="Verdana" panose="020B0604030504040204"/>
                <a:ea typeface="Verdana" panose="020B0604030504040204"/>
                <a:cs typeface="Verdana" panose="020B0604030504040204"/>
                <a:sym typeface="Verdana" panose="020B0604030504040204"/>
              </a:rPr>
              <a:t> Here, stel mij in staat U openlijk lof en </a:t>
            </a:r>
            <a:r>
              <a:rPr lang="en-US" sz="1800" i="1">
                <a:latin typeface="Verdana" panose="020B0604030504040204"/>
                <a:ea typeface="Verdana" panose="020B0604030504040204"/>
                <a:cs typeface="Verdana" panose="020B0604030504040204"/>
                <a:sym typeface="Verdana" panose="020B0604030504040204"/>
              </a:rPr>
              <a:t>eer</a:t>
            </a:r>
            <a:r>
              <a:rPr lang="en-US" sz="1800">
                <a:latin typeface="Verdana" panose="020B0604030504040204"/>
                <a:ea typeface="Verdana" panose="020B0604030504040204"/>
                <a:cs typeface="Verdana" panose="020B0604030504040204"/>
                <a:sym typeface="Verdana" panose="020B0604030504040204"/>
              </a:rPr>
              <a:t> te geven.</a:t>
            </a:r>
            <a:endParaRPr sz="1200">
              <a:latin typeface="Verdana" panose="020B0604030504040204"/>
              <a:ea typeface="Verdana" panose="020B0604030504040204"/>
              <a:cs typeface="Verdana" panose="020B0604030504040204"/>
              <a:sym typeface="Verdana" panose="020B0604030504040204"/>
            </a:endParaRPr>
          </a:p>
          <a:p>
            <a:pPr marL="0" lvl="0" indent="121920">
              <a:spcBef>
                <a:spcPts val="0"/>
              </a:spcBef>
              <a:spcAft>
                <a:spcPts val="0"/>
              </a:spcAft>
              <a:buNone/>
            </a:pPr>
            <a:endParaRPr>
              <a:latin typeface="Verdana" panose="020B0604030504040204"/>
              <a:ea typeface="Verdana" panose="020B0604030504040204"/>
              <a:cs typeface="Verdana" panose="020B0604030504040204"/>
              <a:sym typeface="Verdana" panose="020B0604030504040204"/>
            </a:endParaRPr>
          </a:p>
          <a:p>
            <a:pPr marL="457200" lvl="0" indent="-350520" rtl="0">
              <a:spcBef>
                <a:spcPts val="0"/>
              </a:spcBef>
              <a:spcAft>
                <a:spcPts val="0"/>
              </a:spcAft>
              <a:buSzPts val="1920"/>
              <a:buFont typeface="Verdana" panose="020B0604030504040204"/>
              <a:buChar char="-"/>
            </a:pPr>
            <a:r>
              <a:rPr lang="en-US">
                <a:latin typeface="Verdana" panose="020B0604030504040204"/>
                <a:ea typeface="Verdana" panose="020B0604030504040204"/>
                <a:cs typeface="Verdana" panose="020B0604030504040204"/>
                <a:sym typeface="Verdana" panose="020B0604030504040204"/>
              </a:rPr>
              <a:t>door Hem te aanbidden, worship</a:t>
            </a:r>
            <a:br>
              <a:rPr lang="en-US">
                <a:latin typeface="Verdana" panose="020B0604030504040204"/>
                <a:ea typeface="Verdana" panose="020B0604030504040204"/>
                <a:cs typeface="Verdana" panose="020B0604030504040204"/>
                <a:sym typeface="Verdana" panose="020B0604030504040204"/>
              </a:rPr>
            </a:br>
            <a:r>
              <a:rPr lang="en-US" sz="1800" u="sng">
                <a:solidFill>
                  <a:srgbClr val="00B050"/>
                </a:solidFill>
                <a:latin typeface="Verdana" panose="020B0604030504040204"/>
                <a:ea typeface="Verdana" panose="020B0604030504040204"/>
                <a:cs typeface="Verdana" panose="020B0604030504040204"/>
                <a:sym typeface="Verdana" panose="020B0604030504040204"/>
              </a:rPr>
              <a:t>Psalmen 34:2 (HTB)</a:t>
            </a:r>
            <a:r>
              <a:rPr lang="en-US" sz="1800">
                <a:latin typeface="Verdana" panose="020B0604030504040204"/>
                <a:ea typeface="Verdana" panose="020B0604030504040204"/>
                <a:cs typeface="Verdana" panose="020B0604030504040204"/>
                <a:sym typeface="Verdana" panose="020B0604030504040204"/>
              </a:rPr>
              <a:t> Ik wil de Here voortdurend prijzen, mijn mond moet steeds overlopen van zijn </a:t>
            </a:r>
            <a:r>
              <a:rPr lang="en-US" sz="1800" i="1">
                <a:latin typeface="Verdana" panose="020B0604030504040204"/>
                <a:ea typeface="Verdana" panose="020B0604030504040204"/>
                <a:cs typeface="Verdana" panose="020B0604030504040204"/>
                <a:sym typeface="Verdana" panose="020B0604030504040204"/>
              </a:rPr>
              <a:t>eer</a:t>
            </a:r>
            <a:r>
              <a:rPr lang="en-US" sz="1800">
                <a:latin typeface="Verdana" panose="020B0604030504040204"/>
                <a:ea typeface="Verdana" panose="020B0604030504040204"/>
                <a:cs typeface="Verdana" panose="020B0604030504040204"/>
                <a:sym typeface="Verdana" panose="020B0604030504040204"/>
              </a:rPr>
              <a:t>.</a:t>
            </a:r>
            <a:br>
              <a:rPr lang="en-US" sz="1800">
                <a:latin typeface="Verdana" panose="020B0604030504040204"/>
                <a:ea typeface="Verdana" panose="020B0604030504040204"/>
                <a:cs typeface="Verdana" panose="020B0604030504040204"/>
                <a:sym typeface="Verdana" panose="020B0604030504040204"/>
              </a:rPr>
            </a:br>
            <a:r>
              <a:rPr lang="en-US" sz="1800" u="sng">
                <a:solidFill>
                  <a:srgbClr val="00B050"/>
                </a:solidFill>
                <a:latin typeface="Verdana" panose="020B0604030504040204"/>
                <a:ea typeface="Verdana" panose="020B0604030504040204"/>
                <a:cs typeface="Verdana" panose="020B0604030504040204"/>
                <a:sym typeface="Verdana" panose="020B0604030504040204"/>
              </a:rPr>
              <a:t>Psalmen 66:8 (HTB)</a:t>
            </a:r>
            <a:r>
              <a:rPr lang="en-US" sz="1800">
                <a:latin typeface="Verdana" panose="020B0604030504040204"/>
                <a:ea typeface="Verdana" panose="020B0604030504040204"/>
                <a:cs typeface="Verdana" panose="020B0604030504040204"/>
                <a:sym typeface="Verdana" panose="020B0604030504040204"/>
              </a:rPr>
              <a:t> Volken, prijs onze God, zing luid uw lofliederen tot zijn </a:t>
            </a:r>
            <a:r>
              <a:rPr lang="en-US" sz="1800" i="1">
                <a:latin typeface="Verdana" panose="020B0604030504040204"/>
                <a:ea typeface="Verdana" panose="020B0604030504040204"/>
                <a:cs typeface="Verdana" panose="020B0604030504040204"/>
                <a:sym typeface="Verdana" panose="020B0604030504040204"/>
              </a:rPr>
              <a:t>eer</a:t>
            </a:r>
            <a:r>
              <a:rPr lang="en-US" sz="1800">
                <a:latin typeface="Verdana" panose="020B0604030504040204"/>
                <a:ea typeface="Verdana" panose="020B0604030504040204"/>
                <a:cs typeface="Verdana" panose="020B0604030504040204"/>
                <a:sym typeface="Verdana" panose="020B0604030504040204"/>
              </a:rPr>
              <a:t>.</a:t>
            </a:r>
            <a:endParaRPr sz="1800">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endParaRPr sz="1800">
              <a:latin typeface="Verdana" panose="020B0604030504040204"/>
              <a:ea typeface="Verdana" panose="020B0604030504040204"/>
              <a:cs typeface="Verdana" panose="020B0604030504040204"/>
              <a:sym typeface="Verdana" panose="020B0604030504040204"/>
            </a:endParaRPr>
          </a:p>
          <a:p>
            <a:pPr marL="457200" lvl="0" indent="-350520">
              <a:spcBef>
                <a:spcPts val="0"/>
              </a:spcBef>
              <a:spcAft>
                <a:spcPts val="0"/>
              </a:spcAft>
              <a:buSzPts val="1920"/>
              <a:buFont typeface="Verdana" panose="020B0604030504040204"/>
              <a:buChar char="-"/>
            </a:pPr>
            <a:r>
              <a:rPr lang="en-US">
                <a:latin typeface="Verdana" panose="020B0604030504040204"/>
                <a:ea typeface="Verdana" panose="020B0604030504040204"/>
                <a:cs typeface="Verdana" panose="020B0604030504040204"/>
                <a:sym typeface="Verdana" panose="020B0604030504040204"/>
              </a:rPr>
              <a:t>door wie je bent</a:t>
            </a:r>
            <a:endParaRPr>
              <a:latin typeface="Verdana" panose="020B0604030504040204"/>
              <a:ea typeface="Verdana" panose="020B0604030504040204"/>
              <a:cs typeface="Verdana" panose="020B0604030504040204"/>
              <a:sym typeface="Verdana" panose="020B0604030504040204"/>
            </a:endParaRPr>
          </a:p>
          <a:p>
            <a:pPr marL="0" lvl="0" indent="121920">
              <a:spcBef>
                <a:spcPts val="0"/>
              </a:spcBef>
              <a:spcAft>
                <a:spcPts val="0"/>
              </a:spcAft>
              <a:buNone/>
            </a:pPr>
            <a:endParaRPr>
              <a:latin typeface="Verdana" panose="020B0604030504040204"/>
              <a:ea typeface="Verdana" panose="020B0604030504040204"/>
              <a:cs typeface="Verdana" panose="020B0604030504040204"/>
              <a:sym typeface="Verdana" panose="020B0604030504040204"/>
            </a:endParaRPr>
          </a:p>
          <a:p>
            <a:pPr marL="457200" lvl="0" indent="-350520" rtl="0">
              <a:spcBef>
                <a:spcPts val="0"/>
              </a:spcBef>
              <a:spcAft>
                <a:spcPts val="0"/>
              </a:spcAft>
              <a:buSzPts val="1920"/>
              <a:buFont typeface="Verdana" panose="020B0604030504040204"/>
              <a:buChar char="-"/>
            </a:pPr>
            <a:r>
              <a:rPr lang="en-US">
                <a:latin typeface="Verdana" panose="020B0604030504040204"/>
                <a:ea typeface="Verdana" panose="020B0604030504040204"/>
                <a:cs typeface="Verdana" panose="020B0604030504040204"/>
                <a:sym typeface="Verdana" panose="020B0604030504040204"/>
              </a:rPr>
              <a:t>door een levend welgevallig offer te zijn</a:t>
            </a:r>
            <a:endParaRPr>
              <a:latin typeface="Verdana" panose="020B0604030504040204"/>
              <a:ea typeface="Verdana" panose="020B0604030504040204"/>
              <a:cs typeface="Verdana" panose="020B0604030504040204"/>
              <a:sym typeface="Verdana" panose="020B0604030504040204"/>
            </a:endParaRPr>
          </a:p>
        </p:txBody>
      </p:sp>
      <p:sp>
        <p:nvSpPr>
          <p:cNvPr id="227" name="Shape 227"/>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US" sz="2400"/>
              <a:t>Eer God…	</a:t>
            </a:r>
            <a:r>
              <a:rPr lang="en-US"/>
              <a:t>		</a:t>
            </a:r>
            <a:endParaRPr lang="en-US"/>
          </a:p>
        </p:txBody>
      </p:sp>
      <p:pic>
        <p:nvPicPr>
          <p:cNvPr id="228" name="Shape 228"/>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32" name="Shape 232"/>
        <p:cNvGrpSpPr/>
        <p:nvPr/>
      </p:nvGrpSpPr>
      <p:grpSpPr>
        <a:xfrm>
          <a:off x="0" y="0"/>
          <a:ext cx="0" cy="0"/>
          <a:chOff x="0" y="0"/>
          <a:chExt cx="0" cy="0"/>
        </a:xfrm>
      </p:grpSpPr>
      <p:sp>
        <p:nvSpPr>
          <p:cNvPr id="233" name="Shape 233"/>
          <p:cNvSpPr txBox="1"/>
          <p:nvPr>
            <p:ph type="body" idx="1"/>
          </p:nvPr>
        </p:nvSpPr>
        <p:spPr>
          <a:xfrm>
            <a:off x="729550" y="2690375"/>
            <a:ext cx="7848900" cy="4185300"/>
          </a:xfrm>
          <a:prstGeom prst="rect">
            <a:avLst/>
          </a:prstGeom>
        </p:spPr>
        <p:txBody>
          <a:bodyPr wrap="square" lIns="91425" tIns="91425" rIns="91425" bIns="91425" anchor="t" anchorCtr="0">
            <a:noAutofit/>
          </a:bodyPr>
          <a:lstStyle/>
          <a:p>
            <a:pPr marL="0" lvl="0" indent="0" algn="ctr" rtl="0">
              <a:spcBef>
                <a:spcPts val="0"/>
              </a:spcBef>
              <a:spcAft>
                <a:spcPts val="0"/>
              </a:spcAft>
              <a:buClr>
                <a:schemeClr val="dk1"/>
              </a:buClr>
              <a:buSzPts val="1100"/>
              <a:buFont typeface="Arial" panose="020B0604020202020204"/>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121920">
              <a:spcBef>
                <a:spcPts val="0"/>
              </a:spcBef>
              <a:spcAft>
                <a:spcPts val="0"/>
              </a:spcAft>
              <a:buNone/>
            </a:pPr>
          </a:p>
        </p:txBody>
      </p:sp>
      <p:sp>
        <p:nvSpPr>
          <p:cNvPr id="234" name="Shape 234"/>
          <p:cNvSpPr txBox="1"/>
          <p:nvPr>
            <p:ph type="ctrTitle" idx="2"/>
          </p:nvPr>
        </p:nvSpPr>
        <p:spPr>
          <a:xfrm>
            <a:off x="729550" y="2222380"/>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sz="2800">
                <a:solidFill>
                  <a:schemeClr val="dk1"/>
                </a:solidFill>
              </a:rPr>
              <a:t>We willen als gemeente streven om het beste van ons kunnen in dienst van God te stellen. We zullen onze gaven, talenten en alles wat we hebben inzetten voor God en niet voor onze eigen eer.</a:t>
            </a:r>
            <a:endParaRPr lang="en-US" sz="2800">
              <a:solidFill>
                <a:schemeClr val="dk1"/>
              </a:solidFill>
            </a:endParaRPr>
          </a:p>
          <a:p>
            <a:pPr marL="0" lvl="0" indent="0">
              <a:spcBef>
                <a:spcPts val="0"/>
              </a:spcBef>
              <a:spcAft>
                <a:spcPts val="0"/>
              </a:spcAft>
              <a:buNone/>
            </a:pPr>
            <a:endParaRPr lang="en-US" sz="2800">
              <a:solidFill>
                <a:schemeClr val="dk1"/>
              </a:solidFill>
            </a:endParaRPr>
          </a:p>
        </p:txBody>
      </p:sp>
      <p:pic>
        <p:nvPicPr>
          <p:cNvPr id="235" name="Shape 235"/>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08" name="Shape 108"/>
        <p:cNvGrpSpPr/>
        <p:nvPr/>
      </p:nvGrpSpPr>
      <p:grpSpPr>
        <a:xfrm>
          <a:off x="0" y="0"/>
          <a:ext cx="0" cy="0"/>
          <a:chOff x="0" y="0"/>
          <a:chExt cx="0" cy="0"/>
        </a:xfrm>
      </p:grpSpPr>
      <p:sp>
        <p:nvSpPr>
          <p:cNvPr id="109" name="Shape 109"/>
          <p:cNvSpPr txBox="1"/>
          <p:nvPr>
            <p:ph type="ctrTitle" idx="2"/>
          </p:nvPr>
        </p:nvSpPr>
        <p:spPr>
          <a:xfrm>
            <a:off x="655425" y="2474850"/>
            <a:ext cx="7848900" cy="2031300"/>
          </a:xfrm>
          <a:prstGeom prst="rect">
            <a:avLst/>
          </a:prstGeom>
        </p:spPr>
        <p:txBody>
          <a:bodyPr wrap="square" lIns="91425" tIns="91425" rIns="91425" bIns="91425" anchor="t" anchorCtr="0">
            <a:noAutofit/>
          </a:bodyPr>
          <a:lstStyle/>
          <a:p>
            <a:pPr marL="0" lvl="0" indent="0" algn="ctr" rtl="0">
              <a:spcBef>
                <a:spcPts val="0"/>
              </a:spcBef>
              <a:spcAft>
                <a:spcPts val="0"/>
              </a:spcAft>
              <a:buNone/>
            </a:pPr>
            <a:r>
              <a:rPr lang="en-US" sz="1800"/>
              <a:t>We willen als gemeente streven om het beste van ons kunnen in dienst van God te stellen. We zullen onze gaven, talenten en alles wat we hebben inzetten voor God en niet voor onze eigen eer.</a:t>
            </a:r>
            <a:endParaRPr lang="en-US" sz="1800"/>
          </a:p>
        </p:txBody>
      </p:sp>
      <p:sp>
        <p:nvSpPr>
          <p:cNvPr id="110" name="Shape 110"/>
          <p:cNvSpPr txBox="1"/>
          <p:nvPr>
            <p:ph type="title"/>
          </p:nvPr>
        </p:nvSpPr>
        <p:spPr>
          <a:xfrm>
            <a:off x="3105225" y="93625"/>
            <a:ext cx="2949300" cy="5775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US">
                <a:latin typeface="Verdana" panose="020B0604030504040204"/>
                <a:ea typeface="Verdana" panose="020B0604030504040204"/>
                <a:cs typeface="Verdana" panose="020B0604030504040204"/>
                <a:sym typeface="Verdana" panose="020B0604030504040204"/>
              </a:rPr>
              <a:t>Visie</a:t>
            </a:r>
            <a:endParaRPr>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a:latin typeface="Verdana" panose="020B0604030504040204"/>
                <a:ea typeface="Verdana" panose="020B0604030504040204"/>
                <a:cs typeface="Verdana" panose="020B0604030504040204"/>
                <a:sym typeface="Verdana" panose="020B0604030504040204"/>
              </a:rPr>
              <a:t>Evangelische Kerk Halle</a:t>
            </a:r>
            <a:endParaRPr>
              <a:latin typeface="Verdana" panose="020B0604030504040204"/>
              <a:ea typeface="Verdana" panose="020B0604030504040204"/>
              <a:cs typeface="Verdana" panose="020B0604030504040204"/>
              <a:sym typeface="Verdana" panose="020B0604030504040204"/>
            </a:endParaRPr>
          </a:p>
        </p:txBody>
      </p:sp>
      <p:pic>
        <p:nvPicPr>
          <p:cNvPr id="111" name="Shape 111"/>
          <p:cNvPicPr preferRelativeResize="0"/>
          <p:nvPr/>
        </p:nvPicPr>
        <p:blipFill>
          <a:blip r:embed="rId1"/>
          <a:stretch>
            <a:fillRect/>
          </a:stretch>
        </p:blipFill>
        <p:spPr>
          <a:xfrm>
            <a:off x="3854325" y="847438"/>
            <a:ext cx="1088323" cy="1088323"/>
          </a:xfrm>
          <a:prstGeom prst="rect">
            <a:avLst/>
          </a:prstGeom>
          <a:noFill/>
          <a:ln>
            <a:noFill/>
          </a:ln>
        </p:spPr>
      </p:pic>
      <p:pic>
        <p:nvPicPr>
          <p:cNvPr id="112" name="Shape 112"/>
          <p:cNvPicPr preferRelativeResize="0"/>
          <p:nvPr/>
        </p:nvPicPr>
        <p:blipFill>
          <a:blip r:embed="rId2"/>
          <a:stretch>
            <a:fillRect/>
          </a:stretch>
        </p:blipFill>
        <p:spPr>
          <a:xfrm>
            <a:off x="4743190" y="4926325"/>
            <a:ext cx="767176" cy="767176"/>
          </a:xfrm>
          <a:prstGeom prst="rect">
            <a:avLst/>
          </a:prstGeom>
          <a:noFill/>
          <a:ln>
            <a:noFill/>
          </a:ln>
        </p:spPr>
      </p:pic>
      <p:pic>
        <p:nvPicPr>
          <p:cNvPr id="113" name="Shape 113"/>
          <p:cNvPicPr preferRelativeResize="0"/>
          <p:nvPr/>
        </p:nvPicPr>
        <p:blipFill>
          <a:blip r:embed="rId3"/>
          <a:stretch>
            <a:fillRect/>
          </a:stretch>
        </p:blipFill>
        <p:spPr>
          <a:xfrm>
            <a:off x="7450550" y="4926325"/>
            <a:ext cx="767176" cy="767176"/>
          </a:xfrm>
          <a:prstGeom prst="rect">
            <a:avLst/>
          </a:prstGeom>
          <a:noFill/>
          <a:ln>
            <a:noFill/>
          </a:ln>
        </p:spPr>
      </p:pic>
      <p:pic>
        <p:nvPicPr>
          <p:cNvPr id="114" name="Shape 114"/>
          <p:cNvPicPr preferRelativeResize="0"/>
          <p:nvPr/>
        </p:nvPicPr>
        <p:blipFill>
          <a:blip r:embed="rId4"/>
          <a:stretch>
            <a:fillRect/>
          </a:stretch>
        </p:blipFill>
        <p:spPr>
          <a:xfrm>
            <a:off x="6096870" y="4926325"/>
            <a:ext cx="767176" cy="767176"/>
          </a:xfrm>
          <a:prstGeom prst="rect">
            <a:avLst/>
          </a:prstGeom>
          <a:noFill/>
          <a:ln>
            <a:noFill/>
          </a:ln>
        </p:spPr>
      </p:pic>
      <p:pic>
        <p:nvPicPr>
          <p:cNvPr id="115" name="Shape 115"/>
          <p:cNvPicPr preferRelativeResize="0"/>
          <p:nvPr/>
        </p:nvPicPr>
        <p:blipFill>
          <a:blip r:embed="rId5"/>
          <a:stretch>
            <a:fillRect/>
          </a:stretch>
        </p:blipFill>
        <p:spPr>
          <a:xfrm>
            <a:off x="3389510" y="4926325"/>
            <a:ext cx="767176" cy="767176"/>
          </a:xfrm>
          <a:prstGeom prst="rect">
            <a:avLst/>
          </a:prstGeom>
          <a:noFill/>
          <a:ln>
            <a:noFill/>
          </a:ln>
        </p:spPr>
      </p:pic>
      <p:pic>
        <p:nvPicPr>
          <p:cNvPr id="116" name="Shape 116"/>
          <p:cNvPicPr preferRelativeResize="0"/>
          <p:nvPr/>
        </p:nvPicPr>
        <p:blipFill>
          <a:blip r:embed="rId6"/>
          <a:stretch>
            <a:fillRect/>
          </a:stretch>
        </p:blipFill>
        <p:spPr>
          <a:xfrm>
            <a:off x="2035774" y="4926275"/>
            <a:ext cx="767252" cy="767252"/>
          </a:xfrm>
          <a:prstGeom prst="rect">
            <a:avLst/>
          </a:prstGeom>
          <a:noFill/>
          <a:ln>
            <a:noFill/>
          </a:ln>
        </p:spPr>
      </p:pic>
      <p:sp>
        <p:nvSpPr>
          <p:cNvPr id="117" name="Shape 117"/>
          <p:cNvSpPr/>
          <p:nvPr/>
        </p:nvSpPr>
        <p:spPr>
          <a:xfrm>
            <a:off x="682050" y="4926275"/>
            <a:ext cx="1023000" cy="1023300"/>
          </a:xfrm>
          <a:prstGeom prst="rect">
            <a:avLst/>
          </a:prstGeom>
          <a:noFill/>
          <a:ln w="28575" cap="flat" cmpd="sng">
            <a:solidFill>
              <a:schemeClr val="dk1"/>
            </a:solidFill>
            <a:prstDash val="dash"/>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39" name="Shape 239"/>
        <p:cNvGrpSpPr/>
        <p:nvPr/>
      </p:nvGrpSpPr>
      <p:grpSpPr>
        <a:xfrm>
          <a:off x="0" y="0"/>
          <a:ext cx="0" cy="0"/>
          <a:chOff x="0" y="0"/>
          <a:chExt cx="0" cy="0"/>
        </a:xfrm>
      </p:grpSpPr>
      <p:sp>
        <p:nvSpPr>
          <p:cNvPr id="240" name="Shape 240"/>
          <p:cNvSpPr txBox="1"/>
          <p:nvPr>
            <p:ph type="body" idx="1"/>
          </p:nvPr>
        </p:nvSpPr>
        <p:spPr>
          <a:xfrm>
            <a:off x="302000" y="906000"/>
            <a:ext cx="8531700" cy="4369500"/>
          </a:xfrm>
          <a:prstGeom prst="rect">
            <a:avLst/>
          </a:prstGeom>
        </p:spPr>
        <p:txBody>
          <a:bodyPr wrap="square" lIns="91425" tIns="91425" rIns="91425" bIns="91425" anchor="t" anchorCtr="0">
            <a:noAutofit/>
          </a:bodyPr>
          <a:lstStyle/>
          <a:p>
            <a:pPr marL="0" lvl="0" indent="121920" algn="ctr" rtl="0">
              <a:spcBef>
                <a:spcPts val="0"/>
              </a:spcBef>
              <a:spcAft>
                <a:spcPts val="0"/>
              </a:spcAft>
              <a:buNone/>
            </a:pPr>
            <a:r>
              <a:rPr lang="en-US" sz="2300">
                <a:latin typeface="Verdana" panose="020B0604030504040204"/>
                <a:ea typeface="Verdana" panose="020B0604030504040204"/>
                <a:cs typeface="Verdana" panose="020B0604030504040204"/>
                <a:sym typeface="Verdana" panose="020B0604030504040204"/>
              </a:rPr>
              <a:t>God vraagt aan jou om jouw leven aan Hem te geven,</a:t>
            </a:r>
            <a:endParaRPr sz="2300">
              <a:latin typeface="Verdana" panose="020B0604030504040204"/>
              <a:ea typeface="Verdana" panose="020B0604030504040204"/>
              <a:cs typeface="Verdana" panose="020B0604030504040204"/>
              <a:sym typeface="Verdana" panose="020B0604030504040204"/>
            </a:endParaRPr>
          </a:p>
          <a:p>
            <a:pPr marL="0" lvl="0" indent="121920" algn="ctr" rtl="0">
              <a:spcBef>
                <a:spcPts val="0"/>
              </a:spcBef>
              <a:spcAft>
                <a:spcPts val="0"/>
              </a:spcAft>
              <a:buNone/>
            </a:pPr>
            <a:r>
              <a:rPr lang="en-US" sz="3600">
                <a:latin typeface="Verdana" panose="020B0604030504040204"/>
                <a:ea typeface="Verdana" panose="020B0604030504040204"/>
                <a:cs typeface="Verdana" panose="020B0604030504040204"/>
                <a:sym typeface="Verdana" panose="020B0604030504040204"/>
              </a:rPr>
              <a:t>om aan jou leven te geven!</a:t>
            </a:r>
            <a:endParaRPr sz="3600">
              <a:latin typeface="Verdana" panose="020B0604030504040204"/>
              <a:ea typeface="Verdana" panose="020B0604030504040204"/>
              <a:cs typeface="Verdana" panose="020B0604030504040204"/>
              <a:sym typeface="Verdana" panose="020B0604030504040204"/>
            </a:endParaRPr>
          </a:p>
        </p:txBody>
      </p:sp>
      <p:pic>
        <p:nvPicPr>
          <p:cNvPr id="241" name="Shape 241"/>
          <p:cNvPicPr preferRelativeResize="0"/>
          <p:nvPr/>
        </p:nvPicPr>
        <p:blipFill>
          <a:blip r:embed="rId1"/>
          <a:stretch>
            <a:fillRect/>
          </a:stretch>
        </p:blipFill>
        <p:spPr>
          <a:xfrm>
            <a:off x="1696850" y="2104124"/>
            <a:ext cx="5914300" cy="4300879"/>
          </a:xfrm>
          <a:prstGeom prst="rect">
            <a:avLst/>
          </a:prstGeom>
          <a:noFill/>
          <a:ln>
            <a:noFill/>
          </a:ln>
        </p:spPr>
      </p:pic>
      <p:pic>
        <p:nvPicPr>
          <p:cNvPr id="242" name="Shape 242"/>
          <p:cNvPicPr preferRelativeResize="0"/>
          <p:nvPr/>
        </p:nvPicPr>
        <p:blipFill>
          <a:blip r:embed="rId2"/>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21" name="Shape 121"/>
        <p:cNvGrpSpPr/>
        <p:nvPr/>
      </p:nvGrpSpPr>
      <p:grpSpPr>
        <a:xfrm>
          <a:off x="0" y="0"/>
          <a:ext cx="0" cy="0"/>
          <a:chOff x="0" y="0"/>
          <a:chExt cx="0" cy="0"/>
        </a:xfrm>
      </p:grpSpPr>
      <p:sp>
        <p:nvSpPr>
          <p:cNvPr id="122" name="Shape 122"/>
          <p:cNvSpPr txBox="1"/>
          <p:nvPr>
            <p:ph type="body" idx="1"/>
          </p:nvPr>
        </p:nvSpPr>
        <p:spPr>
          <a:xfrm>
            <a:off x="729550" y="1775975"/>
            <a:ext cx="7848900" cy="4185300"/>
          </a:xfrm>
          <a:prstGeom prst="rect">
            <a:avLst/>
          </a:prstGeom>
        </p:spPr>
        <p:txBody>
          <a:bodyPr wrap="square" lIns="91425" tIns="91425" rIns="91425" bIns="91425" anchor="t" anchorCtr="0">
            <a:noAutofit/>
          </a:bodyPr>
          <a:lstStyle/>
          <a:p>
            <a:pPr marL="0" lvl="0" indent="0" rtl="0">
              <a:lnSpc>
                <a:spcPct val="160000"/>
              </a:lnSpc>
              <a:spcBef>
                <a:spcPts val="0"/>
              </a:spcBef>
              <a:spcAft>
                <a:spcPts val="0"/>
              </a:spcAft>
              <a:buClr>
                <a:schemeClr val="dk1"/>
              </a:buClr>
              <a:buSzPts val="1100"/>
              <a:buFont typeface="Arial" panose="020B0604020202020204"/>
              <a:buNone/>
            </a:pPr>
            <a:r>
              <a:rPr lang="en-US">
                <a:latin typeface="Verdana" panose="020B0604030504040204"/>
                <a:ea typeface="Verdana" panose="020B0604030504040204"/>
                <a:cs typeface="Verdana" panose="020B0604030504040204"/>
                <a:sym typeface="Verdana" panose="020B0604030504040204"/>
              </a:rPr>
              <a:t>Wie zijn eigen ideeën verkondigt, zoekt zijn eigen </a:t>
            </a:r>
            <a:r>
              <a:rPr lang="en-US" i="1">
                <a:latin typeface="Verdana" panose="020B0604030504040204"/>
                <a:ea typeface="Verdana" panose="020B0604030504040204"/>
                <a:cs typeface="Verdana" panose="020B0604030504040204"/>
                <a:sym typeface="Verdana" panose="020B0604030504040204"/>
              </a:rPr>
              <a:t>eer</a:t>
            </a:r>
            <a:r>
              <a:rPr lang="en-US">
                <a:latin typeface="Verdana" panose="020B0604030504040204"/>
                <a:ea typeface="Verdana" panose="020B0604030504040204"/>
                <a:cs typeface="Verdana" panose="020B0604030504040204"/>
                <a:sym typeface="Verdana" panose="020B0604030504040204"/>
              </a:rPr>
              <a:t>. Maar wie de </a:t>
            </a:r>
            <a:r>
              <a:rPr lang="en-US" i="1">
                <a:latin typeface="Verdana" panose="020B0604030504040204"/>
                <a:ea typeface="Verdana" panose="020B0604030504040204"/>
                <a:cs typeface="Verdana" panose="020B0604030504040204"/>
                <a:sym typeface="Verdana" panose="020B0604030504040204"/>
              </a:rPr>
              <a:t>eer</a:t>
            </a:r>
            <a:r>
              <a:rPr lang="en-US">
                <a:latin typeface="Verdana" panose="020B0604030504040204"/>
                <a:ea typeface="Verdana" panose="020B0604030504040204"/>
                <a:cs typeface="Verdana" panose="020B0604030504040204"/>
                <a:sym typeface="Verdana" panose="020B0604030504040204"/>
              </a:rPr>
              <a:t> zoekt van degene die hem gestuurd heeft, heeft geen verkeerde bedoelingen. Zo iemand is betrouwbaar.</a:t>
            </a:r>
            <a:endParaRPr>
              <a:latin typeface="Verdana" panose="020B0604030504040204"/>
              <a:ea typeface="Verdana" panose="020B0604030504040204"/>
              <a:cs typeface="Verdana" panose="020B0604030504040204"/>
              <a:sym typeface="Verdana" panose="020B0604030504040204"/>
            </a:endParaRPr>
          </a:p>
          <a:p>
            <a:pPr marL="0" lvl="0" indent="121920">
              <a:spcBef>
                <a:spcPts val="0"/>
              </a:spcBef>
              <a:spcAft>
                <a:spcPts val="0"/>
              </a:spcAft>
              <a:buNone/>
            </a:pPr>
            <a:endParaRPr>
              <a:latin typeface="Verdana" panose="020B0604030504040204"/>
              <a:ea typeface="Verdana" panose="020B0604030504040204"/>
              <a:cs typeface="Verdana" panose="020B0604030504040204"/>
              <a:sym typeface="Verdana" panose="020B0604030504040204"/>
            </a:endParaRPr>
          </a:p>
        </p:txBody>
      </p:sp>
      <p:sp>
        <p:nvSpPr>
          <p:cNvPr id="123" name="Shape 123"/>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rtl="0">
              <a:spcBef>
                <a:spcPts val="0"/>
              </a:spcBef>
              <a:spcAft>
                <a:spcPts val="0"/>
              </a:spcAft>
              <a:buClr>
                <a:srgbClr val="000000"/>
              </a:buClr>
              <a:buSzPts val="1100"/>
              <a:buFont typeface="Arial" panose="020B0604020202020204"/>
              <a:buNone/>
            </a:pPr>
            <a:r>
              <a:rPr lang="en-US"/>
              <a:t>Johannes 7:18 (HTB)</a:t>
            </a:r>
            <a:endParaRPr lang="en-US"/>
          </a:p>
        </p:txBody>
      </p:sp>
      <p:pic>
        <p:nvPicPr>
          <p:cNvPr id="124" name="Shape 124"/>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sp>
        <p:nvSpPr>
          <p:cNvPr id="129" name="Shape 129"/>
          <p:cNvSpPr txBox="1"/>
          <p:nvPr>
            <p:ph type="body" idx="1"/>
          </p:nvPr>
        </p:nvSpPr>
        <p:spPr>
          <a:xfrm>
            <a:off x="729550" y="1547775"/>
            <a:ext cx="7848900" cy="4413600"/>
          </a:xfrm>
          <a:prstGeom prst="rect">
            <a:avLst/>
          </a:prstGeom>
        </p:spPr>
        <p:txBody>
          <a:bodyPr wrap="square" lIns="91425" tIns="91425" rIns="91425" bIns="91425" anchor="t" anchorCtr="0">
            <a:noAutofit/>
          </a:bodyPr>
          <a:lstStyle/>
          <a:p>
            <a:pPr marL="457200" lvl="0" indent="-350520" rtl="0">
              <a:spcBef>
                <a:spcPts val="0"/>
              </a:spcBef>
              <a:spcAft>
                <a:spcPts val="0"/>
              </a:spcAft>
              <a:buClr>
                <a:schemeClr val="dk1"/>
              </a:buClr>
              <a:buSzPts val="1920"/>
              <a:buFont typeface="Verdana" panose="020B0604030504040204"/>
              <a:buChar char="●"/>
            </a:pPr>
            <a:r>
              <a:rPr lang="en-US" b="1">
                <a:solidFill>
                  <a:schemeClr val="dk1"/>
                </a:solidFill>
                <a:latin typeface="Verdana" panose="020B0604030504040204"/>
                <a:ea typeface="Verdana" panose="020B0604030504040204"/>
                <a:cs typeface="Verdana" panose="020B0604030504040204"/>
                <a:sym typeface="Verdana" panose="020B0604030504040204"/>
              </a:rPr>
              <a:t>We willen als gemeente streven om het beste van ons kunnen in dienst van God te stellen. </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457200" lvl="0" indent="-350520" rtl="0">
              <a:spcBef>
                <a:spcPts val="0"/>
              </a:spcBef>
              <a:spcAft>
                <a:spcPts val="0"/>
              </a:spcAft>
              <a:buClr>
                <a:schemeClr val="dk1"/>
              </a:buClr>
              <a:buSzPts val="1920"/>
              <a:buFont typeface="Verdana" panose="020B0604030504040204"/>
              <a:buChar char="●"/>
            </a:pPr>
            <a:r>
              <a:rPr lang="en-US" b="1">
                <a:solidFill>
                  <a:schemeClr val="dk1"/>
                </a:solidFill>
                <a:latin typeface="Verdana" panose="020B0604030504040204"/>
                <a:ea typeface="Verdana" panose="020B0604030504040204"/>
                <a:cs typeface="Verdana" panose="020B0604030504040204"/>
                <a:sym typeface="Verdana" panose="020B0604030504040204"/>
              </a:rPr>
              <a:t>We zullen onze gaven, talenten en alles wat we hebben inzetten voor God </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457200" lvl="0" indent="-350520" rtl="0">
              <a:spcBef>
                <a:spcPts val="0"/>
              </a:spcBef>
              <a:spcAft>
                <a:spcPts val="0"/>
              </a:spcAft>
              <a:buClr>
                <a:schemeClr val="dk1"/>
              </a:buClr>
              <a:buSzPts val="1920"/>
              <a:buFont typeface="Verdana" panose="020B0604030504040204"/>
              <a:buChar char="●"/>
            </a:pPr>
            <a:r>
              <a:rPr lang="en-US" b="1">
                <a:solidFill>
                  <a:schemeClr val="dk1"/>
                </a:solidFill>
                <a:latin typeface="Verdana" panose="020B0604030504040204"/>
                <a:ea typeface="Verdana" panose="020B0604030504040204"/>
                <a:cs typeface="Verdana" panose="020B0604030504040204"/>
                <a:sym typeface="Verdana" panose="020B0604030504040204"/>
              </a:rPr>
              <a:t>en niet voor onze eigen eer.</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121920">
              <a:spcBef>
                <a:spcPts val="0"/>
              </a:spcBef>
              <a:spcAft>
                <a:spcPts val="0"/>
              </a:spcAft>
              <a:buNone/>
            </a:pPr>
          </a:p>
        </p:txBody>
      </p:sp>
      <p:pic>
        <p:nvPicPr>
          <p:cNvPr id="130" name="Shape 130"/>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34" name="Shape 134"/>
        <p:cNvGrpSpPr/>
        <p:nvPr/>
      </p:nvGrpSpPr>
      <p:grpSpPr>
        <a:xfrm>
          <a:off x="0" y="0"/>
          <a:ext cx="0" cy="0"/>
          <a:chOff x="0" y="0"/>
          <a:chExt cx="0" cy="0"/>
        </a:xfrm>
      </p:grpSpPr>
      <p:sp>
        <p:nvSpPr>
          <p:cNvPr id="135" name="Shape 135"/>
          <p:cNvSpPr txBox="1"/>
          <p:nvPr>
            <p:ph type="body" idx="1"/>
          </p:nvPr>
        </p:nvSpPr>
        <p:spPr>
          <a:xfrm>
            <a:off x="729550" y="1775975"/>
            <a:ext cx="7848900" cy="4185300"/>
          </a:xfrm>
          <a:prstGeom prst="rect">
            <a:avLst/>
          </a:prstGeom>
        </p:spPr>
        <p:txBody>
          <a:bodyPr wrap="square" lIns="91425" tIns="91425" rIns="91425" bIns="91425" anchor="t" anchorCtr="0">
            <a:noAutofit/>
          </a:bodyPr>
          <a:lstStyle/>
          <a:p>
            <a:pPr marL="0" lvl="0" indent="0" rtl="0">
              <a:lnSpc>
                <a:spcPct val="140000"/>
              </a:lnSpc>
              <a:spcBef>
                <a:spcPts val="1400"/>
              </a:spcBef>
              <a:spcAft>
                <a:spcPts val="0"/>
              </a:spcAft>
              <a:buNone/>
            </a:pPr>
            <a:r>
              <a:rPr lang="en-US" sz="2200" u="sng">
                <a:latin typeface="Verdana" panose="020B0604030504040204"/>
                <a:ea typeface="Verdana" panose="020B0604030504040204"/>
                <a:cs typeface="Verdana" panose="020B0604030504040204"/>
                <a:sym typeface="Verdana" panose="020B0604030504040204"/>
              </a:rPr>
              <a:t>Psalmen 19:2 (HTB)</a:t>
            </a:r>
            <a:endParaRPr sz="2200" u="sng">
              <a:latin typeface="Verdana" panose="020B0604030504040204"/>
              <a:ea typeface="Verdana" panose="020B0604030504040204"/>
              <a:cs typeface="Verdana" panose="020B0604030504040204"/>
              <a:sym typeface="Verdana" panose="020B0604030504040204"/>
            </a:endParaRPr>
          </a:p>
          <a:p>
            <a:pPr marL="0" lvl="0" indent="0" rtl="0">
              <a:lnSpc>
                <a:spcPct val="160000"/>
              </a:lnSpc>
              <a:spcBef>
                <a:spcPts val="400"/>
              </a:spcBef>
              <a:spcAft>
                <a:spcPts val="0"/>
              </a:spcAft>
              <a:buNone/>
            </a:pPr>
            <a:r>
              <a:rPr lang="en-US" sz="2200">
                <a:solidFill>
                  <a:schemeClr val="tx1"/>
                </a:solidFill>
                <a:latin typeface="Verdana" panose="020B0604030504040204"/>
                <a:ea typeface="Verdana" panose="020B0604030504040204"/>
                <a:cs typeface="Verdana" panose="020B0604030504040204"/>
                <a:sym typeface="Verdana" panose="020B0604030504040204"/>
              </a:rPr>
              <a:t>De hemelen vertellen over Gods grote </a:t>
            </a:r>
            <a:r>
              <a:rPr lang="en-US" sz="2200" i="1">
                <a:solidFill>
                  <a:schemeClr val="tx1"/>
                </a:solidFill>
                <a:latin typeface="Verdana" panose="020B0604030504040204"/>
                <a:ea typeface="Verdana" panose="020B0604030504040204"/>
                <a:cs typeface="Verdana" panose="020B0604030504040204"/>
                <a:sym typeface="Verdana" panose="020B0604030504040204"/>
              </a:rPr>
              <a:t>eer</a:t>
            </a:r>
            <a:r>
              <a:rPr lang="en-US" sz="2200">
                <a:solidFill>
                  <a:schemeClr val="tx1"/>
                </a:solidFill>
                <a:latin typeface="Verdana" panose="020B0604030504040204"/>
                <a:ea typeface="Verdana" panose="020B0604030504040204"/>
                <a:cs typeface="Verdana" panose="020B0604030504040204"/>
                <a:sym typeface="Verdana" panose="020B0604030504040204"/>
              </a:rPr>
              <a:t> en het hemelgewelf spreekt over zijn scheppend werk.</a:t>
            </a:r>
            <a:endParaRPr lang="en-US" sz="2200">
              <a:solidFill>
                <a:schemeClr val="tx1"/>
              </a:solidFill>
              <a:latin typeface="Verdana" panose="020B0604030504040204"/>
              <a:ea typeface="Verdana" panose="020B0604030504040204"/>
              <a:cs typeface="Verdana" panose="020B0604030504040204"/>
              <a:sym typeface="Verdana" panose="020B0604030504040204"/>
            </a:endParaRPr>
          </a:p>
          <a:p>
            <a:pPr marL="0" lvl="0" indent="0" rtl="0">
              <a:lnSpc>
                <a:spcPct val="140000"/>
              </a:lnSpc>
              <a:spcBef>
                <a:spcPts val="1400"/>
              </a:spcBef>
              <a:spcAft>
                <a:spcPts val="0"/>
              </a:spcAft>
              <a:buClr>
                <a:schemeClr val="dk1"/>
              </a:buClr>
              <a:buSzPts val="1100"/>
              <a:buFont typeface="Arial" panose="020B0604020202020204"/>
              <a:buNone/>
            </a:pPr>
            <a:r>
              <a:rPr lang="en-US" sz="2200" u="sng">
                <a:solidFill>
                  <a:schemeClr val="tx1"/>
                </a:solidFill>
                <a:latin typeface="Verdana" panose="020B0604030504040204"/>
                <a:ea typeface="Verdana" panose="020B0604030504040204"/>
                <a:cs typeface="Verdana" panose="020B0604030504040204"/>
                <a:sym typeface="Verdana" panose="020B0604030504040204"/>
              </a:rPr>
              <a:t>Psalmen 93:3 (HTB)</a:t>
            </a:r>
            <a:endParaRPr lang="en-US" sz="2200" u="sng">
              <a:solidFill>
                <a:schemeClr val="tx1"/>
              </a:solidFill>
              <a:latin typeface="Verdana" panose="020B0604030504040204"/>
              <a:ea typeface="Verdana" panose="020B0604030504040204"/>
              <a:cs typeface="Verdana" panose="020B0604030504040204"/>
              <a:sym typeface="Verdana" panose="020B0604030504040204"/>
            </a:endParaRPr>
          </a:p>
          <a:p>
            <a:pPr marL="0" lvl="0" indent="0" rtl="0">
              <a:lnSpc>
                <a:spcPct val="160000"/>
              </a:lnSpc>
              <a:spcBef>
                <a:spcPts val="400"/>
              </a:spcBef>
              <a:spcAft>
                <a:spcPts val="0"/>
              </a:spcAft>
              <a:buClr>
                <a:schemeClr val="dk1"/>
              </a:buClr>
              <a:buSzPts val="1100"/>
              <a:buFont typeface="Arial" panose="020B0604020202020204"/>
              <a:buNone/>
            </a:pPr>
            <a:r>
              <a:rPr lang="en-US" sz="2200">
                <a:solidFill>
                  <a:schemeClr val="tx1"/>
                </a:solidFill>
                <a:latin typeface="Verdana" panose="020B0604030504040204"/>
                <a:ea typeface="Verdana" panose="020B0604030504040204"/>
                <a:cs typeface="Verdana" panose="020B0604030504040204"/>
                <a:sym typeface="Verdana" panose="020B0604030504040204"/>
              </a:rPr>
              <a:t>Here, het water bruist, het laat zijn stem horen en zingt bruisend tot uw </a:t>
            </a:r>
            <a:r>
              <a:rPr lang="en-US" sz="2200" i="1">
                <a:solidFill>
                  <a:schemeClr val="tx1"/>
                </a:solidFill>
                <a:latin typeface="Verdana" panose="020B0604030504040204"/>
                <a:ea typeface="Verdana" panose="020B0604030504040204"/>
                <a:cs typeface="Verdana" panose="020B0604030504040204"/>
                <a:sym typeface="Verdana" panose="020B0604030504040204"/>
              </a:rPr>
              <a:t>eer</a:t>
            </a:r>
            <a:r>
              <a:rPr lang="en-US" sz="2200">
                <a:solidFill>
                  <a:schemeClr val="tx1"/>
                </a:solidFill>
                <a:latin typeface="Verdana" panose="020B0604030504040204"/>
                <a:ea typeface="Verdana" panose="020B0604030504040204"/>
                <a:cs typeface="Verdana" panose="020B0604030504040204"/>
                <a:sym typeface="Verdana" panose="020B0604030504040204"/>
              </a:rPr>
              <a:t>.</a:t>
            </a:r>
            <a:endParaRPr lang="en-US" sz="2200">
              <a:solidFill>
                <a:schemeClr val="tx1"/>
              </a:solidFill>
              <a:latin typeface="Verdana" panose="020B0604030504040204"/>
              <a:ea typeface="Verdana" panose="020B0604030504040204"/>
              <a:cs typeface="Verdana" panose="020B0604030504040204"/>
              <a:sym typeface="Verdana" panose="020B0604030504040204"/>
            </a:endParaRPr>
          </a:p>
          <a:p>
            <a:pPr marL="0" lvl="0" indent="121920">
              <a:spcBef>
                <a:spcPts val="0"/>
              </a:spcBef>
              <a:spcAft>
                <a:spcPts val="0"/>
              </a:spcAft>
              <a:buNone/>
            </a:pPr>
            <a:endParaRPr sz="2200">
              <a:latin typeface="Verdana" panose="020B0604030504040204"/>
              <a:ea typeface="Verdana" panose="020B0604030504040204"/>
              <a:cs typeface="Verdana" panose="020B0604030504040204"/>
              <a:sym typeface="Verdana" panose="020B0604030504040204"/>
            </a:endParaRPr>
          </a:p>
        </p:txBody>
      </p:sp>
      <p:sp>
        <p:nvSpPr>
          <p:cNvPr id="136" name="Shape 136"/>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a:t>Het ezelsbruggetje</a:t>
            </a:r>
            <a:endParaRPr lang="en-US"/>
          </a:p>
        </p:txBody>
      </p:sp>
      <p:pic>
        <p:nvPicPr>
          <p:cNvPr id="137" name="Shape 137"/>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41" name="Shape 141"/>
        <p:cNvGrpSpPr/>
        <p:nvPr/>
      </p:nvGrpSpPr>
      <p:grpSpPr>
        <a:xfrm>
          <a:off x="0" y="0"/>
          <a:ext cx="0" cy="0"/>
          <a:chOff x="0" y="0"/>
          <a:chExt cx="0" cy="0"/>
        </a:xfrm>
      </p:grpSpPr>
      <p:sp>
        <p:nvSpPr>
          <p:cNvPr id="142" name="Shape 142"/>
          <p:cNvSpPr txBox="1"/>
          <p:nvPr>
            <p:ph type="body" idx="1"/>
          </p:nvPr>
        </p:nvSpPr>
        <p:spPr>
          <a:xfrm>
            <a:off x="647635" y="2161765"/>
            <a:ext cx="7848900" cy="3243300"/>
          </a:xfrm>
          <a:prstGeom prst="rect">
            <a:avLst/>
          </a:prstGeom>
        </p:spPr>
        <p:txBody>
          <a:bodyPr wrap="square" lIns="91425" tIns="91425" rIns="91425" bIns="91425" anchor="t" anchorCtr="0">
            <a:noAutofit/>
          </a:bodyPr>
          <a:lstStyle/>
          <a:p>
            <a:pPr marL="0" lvl="0" indent="0" algn="ctr" rtl="0">
              <a:spcBef>
                <a:spcPts val="0"/>
              </a:spcBef>
              <a:spcAft>
                <a:spcPts val="0"/>
              </a:spcAft>
              <a:buNone/>
            </a:pPr>
            <a:endParaRPr b="1" i="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ctr" rtl="0">
              <a:spcBef>
                <a:spcPts val="0"/>
              </a:spcBef>
              <a:spcAft>
                <a:spcPts val="0"/>
              </a:spcAft>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ctr" rtl="0">
              <a:spcBef>
                <a:spcPts val="0"/>
              </a:spcBef>
              <a:spcAft>
                <a:spcPts val="0"/>
              </a:spcAft>
              <a:buClr>
                <a:schemeClr val="dk1"/>
              </a:buClr>
              <a:buSzPts val="1100"/>
              <a:buFont typeface="Arial" panose="020B0604020202020204"/>
              <a:buNone/>
            </a:pPr>
            <a:r>
              <a:rPr lang="en-US" b="1">
                <a:solidFill>
                  <a:schemeClr val="dk1"/>
                </a:solidFill>
                <a:latin typeface="Verdana" panose="020B0604030504040204"/>
                <a:ea typeface="Verdana" panose="020B0604030504040204"/>
                <a:cs typeface="Verdana" panose="020B0604030504040204"/>
                <a:sym typeface="Verdana" panose="020B0604030504040204"/>
              </a:rPr>
              <a:t>Ik wil ernaar streven om het beste van mijn kunnen in dienst van God te stellen.</a:t>
            </a: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ctr" rtl="0">
              <a:spcBef>
                <a:spcPts val="0"/>
              </a:spcBef>
              <a:spcAft>
                <a:spcPts val="0"/>
              </a:spcAft>
              <a:buClr>
                <a:schemeClr val="dk1"/>
              </a:buClr>
              <a:buSzPts val="1100"/>
              <a:buFont typeface="Arial" panose="020B0604020202020204"/>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ctr" rtl="0">
              <a:spcBef>
                <a:spcPts val="0"/>
              </a:spcBef>
              <a:spcAft>
                <a:spcPts val="0"/>
              </a:spcAft>
              <a:buClr>
                <a:schemeClr val="dk1"/>
              </a:buClr>
              <a:buSzPts val="1100"/>
              <a:buFont typeface="Arial" panose="020B0604020202020204"/>
              <a:buNone/>
            </a:pPr>
            <a:endParaRPr b="1">
              <a:solidFill>
                <a:schemeClr val="dk1"/>
              </a:solidFill>
              <a:latin typeface="Verdana" panose="020B0604030504040204"/>
              <a:ea typeface="Verdana" panose="020B0604030504040204"/>
              <a:cs typeface="Verdana" panose="020B0604030504040204"/>
              <a:sym typeface="Verdana" panose="020B0604030504040204"/>
            </a:endParaRPr>
          </a:p>
          <a:p>
            <a:pPr marL="0" lvl="0" indent="0" algn="ctr" rtl="0">
              <a:spcBef>
                <a:spcPts val="0"/>
              </a:spcBef>
              <a:spcAft>
                <a:spcPts val="0"/>
              </a:spcAft>
              <a:buClr>
                <a:schemeClr val="dk1"/>
              </a:buClr>
              <a:buSzPts val="1100"/>
              <a:buFont typeface="Arial" panose="020B0604020202020204"/>
              <a:buNone/>
            </a:pPr>
            <a:r>
              <a:rPr lang="en-US" b="1">
                <a:solidFill>
                  <a:schemeClr val="dk1"/>
                </a:solidFill>
                <a:latin typeface="Verdana" panose="020B0604030504040204"/>
                <a:ea typeface="Verdana" panose="020B0604030504040204"/>
                <a:cs typeface="Verdana" panose="020B0604030504040204"/>
                <a:sym typeface="Verdana" panose="020B0604030504040204"/>
              </a:rPr>
              <a:t>Hebr 12</a:t>
            </a:r>
            <a:endParaRPr b="1">
              <a:solidFill>
                <a:schemeClr val="dk1"/>
              </a:solidFill>
              <a:latin typeface="Verdana" panose="020B0604030504040204"/>
              <a:ea typeface="Verdana" panose="020B0604030504040204"/>
              <a:cs typeface="Verdana" panose="020B0604030504040204"/>
              <a:sym typeface="Verdana" panose="020B0604030504040204"/>
            </a:endParaRPr>
          </a:p>
        </p:txBody>
      </p:sp>
      <p:pic>
        <p:nvPicPr>
          <p:cNvPr id="143" name="Shape 143"/>
          <p:cNvPicPr preferRelativeResize="0"/>
          <p:nvPr/>
        </p:nvPicPr>
        <p:blipFill>
          <a:blip r:embed="rId1"/>
          <a:stretch>
            <a:fillRect/>
          </a:stretch>
        </p:blipFill>
        <p:spPr>
          <a:xfrm>
            <a:off x="4290763" y="76194"/>
            <a:ext cx="562473" cy="562452"/>
          </a:xfrm>
          <a:prstGeom prst="rect">
            <a:avLst/>
          </a:prstGeom>
          <a:noFill/>
          <a:ln>
            <a:noFill/>
          </a:ln>
        </p:spPr>
      </p:pic>
      <p:sp>
        <p:nvSpPr>
          <p:cNvPr id="144" name="Shape 144"/>
          <p:cNvSpPr txBox="1"/>
          <p:nvPr>
            <p:ph type="ctrTitle" idx="2"/>
          </p:nvPr>
        </p:nvSpPr>
        <p:spPr>
          <a:xfrm>
            <a:off x="729550" y="87242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i="1">
                <a:solidFill>
                  <a:schemeClr val="dk1"/>
                </a:solidFill>
              </a:rPr>
              <a:t>We willen als gemeente streven om het beste van ons kunnen in dienst van God te stellen.</a:t>
            </a:r>
            <a:endParaRPr lang="en-US" i="1">
              <a:solidFill>
                <a:schemeClr val="dk1"/>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8" name="Shape 148"/>
        <p:cNvGrpSpPr/>
        <p:nvPr/>
      </p:nvGrpSpPr>
      <p:grpSpPr>
        <a:xfrm>
          <a:off x="0" y="0"/>
          <a:ext cx="0" cy="0"/>
          <a:chOff x="0" y="0"/>
          <a:chExt cx="0" cy="0"/>
        </a:xfrm>
      </p:grpSpPr>
      <p:sp>
        <p:nvSpPr>
          <p:cNvPr id="149" name="Shape 149"/>
          <p:cNvSpPr txBox="1"/>
          <p:nvPr>
            <p:ph type="body" idx="1"/>
          </p:nvPr>
        </p:nvSpPr>
        <p:spPr>
          <a:xfrm>
            <a:off x="729550" y="1835835"/>
            <a:ext cx="7848900" cy="4203000"/>
          </a:xfrm>
          <a:prstGeom prst="rect">
            <a:avLst/>
          </a:prstGeom>
        </p:spPr>
        <p:txBody>
          <a:bodyPr wrap="square" lIns="91425" tIns="91425" rIns="91425" bIns="91425" anchor="t" anchorCtr="0">
            <a:noAutofit/>
          </a:bodyPr>
          <a:lstStyle/>
          <a:p>
            <a:pPr marL="0" lvl="0" indent="0" rtl="0">
              <a:spcBef>
                <a:spcPts val="0"/>
              </a:spcBef>
              <a:spcAft>
                <a:spcPts val="0"/>
              </a:spcAft>
              <a:buNone/>
            </a:pPr>
            <a:r>
              <a:rPr lang="en-US" sz="1800" u="sng">
                <a:highlight>
                  <a:srgbClr val="FFFFFF"/>
                </a:highlight>
                <a:latin typeface="Verdana" panose="020B0604030504040204"/>
                <a:ea typeface="Verdana" panose="020B0604030504040204"/>
                <a:cs typeface="Verdana" panose="020B0604030504040204"/>
                <a:sym typeface="Verdana" panose="020B0604030504040204"/>
              </a:rPr>
              <a:t>Hebr 12</a:t>
            </a:r>
            <a:endParaRPr sz="1800" u="sng">
              <a:highlight>
                <a:srgbClr val="FFFFFF"/>
              </a:highlight>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sz="1800">
                <a:highlight>
                  <a:srgbClr val="FFFFFF"/>
                </a:highlight>
                <a:latin typeface="Verdana" panose="020B0604030504040204"/>
                <a:ea typeface="Verdana" panose="020B0604030504040204"/>
                <a:cs typeface="Verdana" panose="020B0604030504040204"/>
                <a:sym typeface="Verdana" panose="020B0604030504040204"/>
              </a:rPr>
              <a:t>1 Nu zoʼn grote menigte van getuigen ons ziet en aanmoedigt, moeten wij alles afleggen wat ons hindert en ons bevrijden van de zonde die zich aan ons vastklemt. Wij moeten de wedstrijd voltooien die voor ons ligt, zonder op te geven.</a:t>
            </a:r>
            <a:endParaRPr sz="1800">
              <a:highlight>
                <a:srgbClr val="FFFFFF"/>
              </a:highlight>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sz="1800">
                <a:highlight>
                  <a:srgbClr val="FFFFFF"/>
                </a:highlight>
                <a:latin typeface="Verdana" panose="020B0604030504040204"/>
                <a:ea typeface="Verdana" panose="020B0604030504040204"/>
                <a:cs typeface="Verdana" panose="020B0604030504040204"/>
                <a:sym typeface="Verdana" panose="020B0604030504040204"/>
              </a:rPr>
              <a:t>2 Daarbij moeten wij blijven kijken naar Jezus, die ons de weg wijst. Hij is het doel van ons geloof. Hij kon Zich aan het kruis laten slaan en de schande negeren, omdat Hij wist welke blijdschap Hem te wachten stond. En nu zit Hij aan de rechterzijde van de troon van God.</a:t>
            </a:r>
            <a:endParaRPr sz="1800">
              <a:highlight>
                <a:srgbClr val="FFFFFF"/>
              </a:highlight>
              <a:latin typeface="Verdana" panose="020B0604030504040204"/>
              <a:ea typeface="Verdana" panose="020B0604030504040204"/>
              <a:cs typeface="Verdana" panose="020B0604030504040204"/>
              <a:sym typeface="Verdana" panose="020B0604030504040204"/>
            </a:endParaRPr>
          </a:p>
          <a:p>
            <a:pPr marL="0" lvl="0" indent="0" rtl="0">
              <a:spcBef>
                <a:spcPts val="0"/>
              </a:spcBef>
              <a:spcAft>
                <a:spcPts val="0"/>
              </a:spcAft>
              <a:buNone/>
            </a:pPr>
            <a:r>
              <a:rPr lang="en-US" sz="1800">
                <a:highlight>
                  <a:srgbClr val="FFFFFF"/>
                </a:highlight>
                <a:latin typeface="Verdana" panose="020B0604030504040204"/>
                <a:ea typeface="Verdana" panose="020B0604030504040204"/>
                <a:cs typeface="Verdana" panose="020B0604030504040204"/>
                <a:sym typeface="Verdana" panose="020B0604030504040204"/>
              </a:rPr>
              <a:t>3 Denk aan Hem die zoveel heeft doorstaan, zodat je niet verzwakt of onverschillig wordt. Hij heeft verdragen dat slechte mensen vreselijke dingen van Hem zeiden.</a:t>
            </a:r>
            <a:endParaRPr sz="1800">
              <a:highlight>
                <a:srgbClr val="FFFFFF"/>
              </a:highlight>
              <a:latin typeface="Verdana" panose="020B0604030504040204"/>
              <a:ea typeface="Verdana" panose="020B0604030504040204"/>
              <a:cs typeface="Verdana" panose="020B0604030504040204"/>
              <a:sym typeface="Verdana" panose="020B0604030504040204"/>
            </a:endParaRPr>
          </a:p>
          <a:p>
            <a:pPr marL="0" lvl="0" indent="0">
              <a:spcBef>
                <a:spcPts val="0"/>
              </a:spcBef>
              <a:spcAft>
                <a:spcPts val="0"/>
              </a:spcAft>
              <a:buNone/>
            </a:pPr>
            <a:r>
              <a:rPr lang="en-US" sz="1800">
                <a:highlight>
                  <a:srgbClr val="FFFFFF"/>
                </a:highlight>
                <a:latin typeface="Verdana" panose="020B0604030504040204"/>
                <a:ea typeface="Verdana" panose="020B0604030504040204"/>
                <a:cs typeface="Verdana" panose="020B0604030504040204"/>
                <a:sym typeface="Verdana" panose="020B0604030504040204"/>
              </a:rPr>
              <a:t>4 Maar u hebt nog niet op leven en dood tegen de zonde gestreden.</a:t>
            </a:r>
            <a:endParaRPr sz="1800">
              <a:highlight>
                <a:srgbClr val="FFFFFF"/>
              </a:highlight>
              <a:latin typeface="Verdana" panose="020B0604030504040204"/>
              <a:ea typeface="Verdana" panose="020B0604030504040204"/>
              <a:cs typeface="Verdana" panose="020B0604030504040204"/>
              <a:sym typeface="Verdana" panose="020B0604030504040204"/>
            </a:endParaRPr>
          </a:p>
        </p:txBody>
      </p:sp>
      <p:sp>
        <p:nvSpPr>
          <p:cNvPr id="150" name="Shape 150"/>
          <p:cNvSpPr txBox="1"/>
          <p:nvPr>
            <p:ph type="ctrTitle" idx="2"/>
          </p:nvPr>
        </p:nvSpPr>
        <p:spPr>
          <a:xfrm>
            <a:off x="729550" y="87242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i="1">
                <a:solidFill>
                  <a:schemeClr val="dk1"/>
                </a:solidFill>
              </a:rPr>
              <a:t>We willen als gemeente streven om het beste van ons kunnen in dienst van God te stellen.</a:t>
            </a:r>
            <a:endParaRPr lang="en-US" i="1">
              <a:solidFill>
                <a:schemeClr val="dk1"/>
              </a:solidFill>
            </a:endParaRPr>
          </a:p>
        </p:txBody>
      </p:sp>
      <p:pic>
        <p:nvPicPr>
          <p:cNvPr id="151" name="Shape 151"/>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5" name="Shape 155"/>
        <p:cNvGrpSpPr/>
        <p:nvPr/>
      </p:nvGrpSpPr>
      <p:grpSpPr>
        <a:xfrm>
          <a:off x="0" y="0"/>
          <a:ext cx="0" cy="0"/>
          <a:chOff x="0" y="0"/>
          <a:chExt cx="0" cy="0"/>
        </a:xfrm>
      </p:grpSpPr>
      <p:sp>
        <p:nvSpPr>
          <p:cNvPr id="156" name="Shape 156"/>
          <p:cNvSpPr txBox="1"/>
          <p:nvPr>
            <p:ph type="body" idx="1"/>
          </p:nvPr>
        </p:nvSpPr>
        <p:spPr>
          <a:xfrm>
            <a:off x="729550" y="2169160"/>
            <a:ext cx="7848900" cy="3218100"/>
          </a:xfrm>
          <a:prstGeom prst="rect">
            <a:avLst/>
          </a:prstGeom>
        </p:spPr>
        <p:txBody>
          <a:bodyPr wrap="square" lIns="91425" tIns="91425" rIns="91425" bIns="91425" anchor="t" anchorCtr="0">
            <a:noAutofit/>
          </a:bodyPr>
          <a:lstStyle/>
          <a:p>
            <a:pPr marL="0" lvl="0" indent="0">
              <a:spcBef>
                <a:spcPts val="0"/>
              </a:spcBef>
              <a:spcAft>
                <a:spcPts val="0"/>
              </a:spcAft>
              <a:buClr>
                <a:schemeClr val="dk1"/>
              </a:buClr>
              <a:buSzPts val="1100"/>
              <a:buFont typeface="Arial" panose="020B0604020202020204"/>
              <a:buNone/>
            </a:pPr>
            <a:r>
              <a:rPr lang="en-US">
                <a:highlight>
                  <a:srgbClr val="FFFFFF"/>
                </a:highlight>
                <a:latin typeface="Verdana" panose="020B0604030504040204"/>
                <a:ea typeface="Verdana" panose="020B0604030504040204"/>
                <a:cs typeface="Verdana" panose="020B0604030504040204"/>
                <a:sym typeface="Verdana" panose="020B0604030504040204"/>
              </a:rPr>
              <a:t>2 Daarbij moeten wij blijven kijken naar Jezus, die ons de weg wijst. Hij is het doel van ons geloof. Hij kon Zich aan het kruis laten slaan en de schande negeren, omdat Hij wist welke blijdschap Hem te wachten stond. En nu zit Hij aan de rechterzijde van de troon van God. </a:t>
            </a:r>
            <a:endParaRPr>
              <a:highlight>
                <a:srgbClr val="FFFFFF"/>
              </a:highlight>
              <a:latin typeface="Verdana" panose="020B0604030504040204"/>
              <a:ea typeface="Verdana" panose="020B0604030504040204"/>
              <a:cs typeface="Verdana" panose="020B0604030504040204"/>
              <a:sym typeface="Verdana" panose="020B0604030504040204"/>
            </a:endParaRPr>
          </a:p>
        </p:txBody>
      </p:sp>
      <p:pic>
        <p:nvPicPr>
          <p:cNvPr id="157" name="Shape 157"/>
          <p:cNvPicPr preferRelativeResize="0"/>
          <p:nvPr/>
        </p:nvPicPr>
        <p:blipFill>
          <a:blip r:embed="rId1"/>
          <a:stretch>
            <a:fillRect/>
          </a:stretch>
        </p:blipFill>
        <p:spPr>
          <a:xfrm>
            <a:off x="4290763" y="76194"/>
            <a:ext cx="562473" cy="562452"/>
          </a:xfrm>
          <a:prstGeom prst="rect">
            <a:avLst/>
          </a:prstGeom>
          <a:noFill/>
          <a:ln>
            <a:noFill/>
          </a:ln>
        </p:spPr>
      </p:pic>
      <p:sp>
        <p:nvSpPr>
          <p:cNvPr id="158" name="Shape 158"/>
          <p:cNvSpPr txBox="1"/>
          <p:nvPr>
            <p:ph type="ctrTitle" idx="2"/>
          </p:nvPr>
        </p:nvSpPr>
        <p:spPr>
          <a:xfrm>
            <a:off x="729550" y="87242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i="1">
                <a:solidFill>
                  <a:schemeClr val="dk1"/>
                </a:solidFill>
              </a:rPr>
              <a:t>We willen als gemeente streven om het beste van ons kunnen in dienst van God te stellen.</a:t>
            </a:r>
            <a:endParaRPr lang="en-US" i="1">
              <a:solidFill>
                <a:schemeClr val="dk1"/>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62" name="Shape 162"/>
        <p:cNvGrpSpPr/>
        <p:nvPr/>
      </p:nvGrpSpPr>
      <p:grpSpPr>
        <a:xfrm>
          <a:off x="0" y="0"/>
          <a:ext cx="0" cy="0"/>
          <a:chOff x="0" y="0"/>
          <a:chExt cx="0" cy="0"/>
        </a:xfrm>
      </p:grpSpPr>
      <p:sp>
        <p:nvSpPr>
          <p:cNvPr id="163" name="Shape 163"/>
          <p:cNvSpPr txBox="1"/>
          <p:nvPr>
            <p:ph type="body" idx="1"/>
          </p:nvPr>
        </p:nvSpPr>
        <p:spPr>
          <a:xfrm>
            <a:off x="729550" y="1775975"/>
            <a:ext cx="7848900" cy="41853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b="1">
              <a:solidFill>
                <a:schemeClr val="dk1"/>
              </a:solidFill>
              <a:latin typeface="Verdana" panose="020B0604030504040204"/>
              <a:ea typeface="Verdana" panose="020B0604030504040204"/>
              <a:cs typeface="Verdana" panose="020B0604030504040204"/>
              <a:sym typeface="Verdana" panose="020B0604030504040204"/>
            </a:endParaRPr>
          </a:p>
        </p:txBody>
      </p:sp>
      <p:sp>
        <p:nvSpPr>
          <p:cNvPr id="164" name="Shape 164"/>
          <p:cNvSpPr txBox="1"/>
          <p:nvPr>
            <p:ph type="ctrTitle" idx="2"/>
          </p:nvPr>
        </p:nvSpPr>
        <p:spPr>
          <a:xfrm>
            <a:off x="729550" y="671075"/>
            <a:ext cx="7848900" cy="1104900"/>
          </a:xfrm>
          <a:prstGeom prst="rect">
            <a:avLst/>
          </a:prstGeom>
        </p:spPr>
        <p:txBody>
          <a:bodyPr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solidFill>
                  <a:schemeClr val="dk1"/>
                </a:solidFill>
              </a:rPr>
              <a:t>We zullen onze gaven, talenten en alles wat we hebben inzetten voor God</a:t>
            </a:r>
            <a:endParaRPr lang="en-US">
              <a:solidFill>
                <a:schemeClr val="dk1"/>
              </a:solidFill>
            </a:endParaRPr>
          </a:p>
        </p:txBody>
      </p:sp>
      <p:pic>
        <p:nvPicPr>
          <p:cNvPr id="165" name="Shape 165"/>
          <p:cNvPicPr preferRelativeResize="0"/>
          <p:nvPr/>
        </p:nvPicPr>
        <p:blipFill>
          <a:blip r:embed="rId1"/>
          <a:stretch>
            <a:fillRect/>
          </a:stretch>
        </p:blipFill>
        <p:spPr>
          <a:xfrm>
            <a:off x="4290763" y="76194"/>
            <a:ext cx="562473" cy="562452"/>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1">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4568</Words>
  <Application>WPS Presentation</Application>
  <PresentationFormat/>
  <Paragraphs>128</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20</vt:i4>
      </vt:variant>
    </vt:vector>
  </HeadingPairs>
  <TitlesOfParts>
    <vt:vector size="32" baseType="lpstr">
      <vt:lpstr>Arial</vt:lpstr>
      <vt:lpstr>SimSun</vt:lpstr>
      <vt:lpstr>Wingdings</vt:lpstr>
      <vt:lpstr>Arial</vt:lpstr>
      <vt:lpstr>Montserrat</vt:lpstr>
      <vt:lpstr>Verdana</vt:lpstr>
      <vt:lpstr>Microsoft YaHei</vt:lpstr>
      <vt:lpstr/>
      <vt:lpstr>Arial Unicode MS</vt:lpstr>
      <vt:lpstr>Segoe Print</vt:lpstr>
      <vt:lpstr>Simple Light</vt:lpstr>
      <vt:lpstr>Thema1</vt:lpstr>
      <vt:lpstr>Evangelische Kerk Halle</vt:lpstr>
      <vt:lpstr>Evangelische Kerk Halle</vt:lpstr>
      <vt:lpstr>Johannes 7:18 (HTB)</vt:lpstr>
      <vt:lpstr>PowerPoint 演示文稿</vt:lpstr>
      <vt:lpstr>Het ezelsbruggetje</vt:lpstr>
      <vt:lpstr>We willen als gemeente streven om het beste van ons kunnen in dienst van God te stellen.</vt:lpstr>
      <vt:lpstr>We willen als gemeente streven om het beste van ons kunnen in dienst van God te stellen.</vt:lpstr>
      <vt:lpstr>We willen als gemeente streven om het beste van ons kunnen in dienst van God te stellen.</vt:lpstr>
      <vt:lpstr>We zullen onze gaven, talenten en alles wat we hebben inzetten voor God</vt:lpstr>
      <vt:lpstr>We zullen onze gaven, talenten en alles wat we hebben inzetten voor God</vt:lpstr>
      <vt:lpstr>We zullen onze gaven, talenten en alles wat we hebben inzetten voor God</vt:lpstr>
      <vt:lpstr>We zullen onze gaven, talenten en alles wat we hebben inzetten voor God</vt:lpstr>
      <vt:lpstr>en niet voor onze eigen eer.</vt:lpstr>
      <vt:lpstr>en niet voor onze eigen eer.</vt:lpstr>
      <vt:lpstr>en niet voor onze eigen eer.</vt:lpstr>
      <vt:lpstr>en niet voor onze eigen eer.</vt:lpstr>
      <vt:lpstr>en niet voor onze eigen eer.</vt:lpstr>
      <vt:lpstr>Eer God…			</vt:lpstr>
      <vt:lpstr>We willen als gemeente streven om het beste van ons kunnen in dienst van God te stellen. We zullen onze gaven, talenten en alles wat we hebben inzetten voor God en niet voor onze eigen eer.</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VisieEvangelische Kerk Halle</dc:title>
  <dc:creator/>
  <cp:lastModifiedBy>nuowe_000</cp:lastModifiedBy>
  <cp:revision>3</cp:revision>
  <dcterms:created xsi:type="dcterms:W3CDTF">2018-01-13T22:15:22Z</dcterms:created>
  <dcterms:modified xsi:type="dcterms:W3CDTF">2018-01-13T22:16:10Z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