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50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1678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77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45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388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47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45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39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58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42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711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15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2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24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59951" y="365700"/>
            <a:ext cx="8624100" cy="612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838050" y="2655750"/>
            <a:ext cx="7467900" cy="154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59951" y="365700"/>
            <a:ext cx="8624100" cy="612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chemeClr val="accent4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434343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59951" y="365700"/>
            <a:ext cx="8624100" cy="612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838050" y="2655750"/>
            <a:ext cx="7467900" cy="154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Subtitle">
    <p:bg>
      <p:bgPr>
        <a:solidFill>
          <a:schemeClr val="accent4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259951" y="365700"/>
            <a:ext cx="8624100" cy="612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838050" y="2245025"/>
            <a:ext cx="7467900" cy="154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indent="0" algn="ctr" rtl="0">
              <a:spcBef>
                <a:spcPts val="0"/>
              </a:spcBef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 idx="2"/>
          </p:nvPr>
        </p:nvSpPr>
        <p:spPr>
          <a:xfrm>
            <a:off x="838050" y="3957975"/>
            <a:ext cx="7467900" cy="13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ctr" rtl="0">
              <a:spcBef>
                <a:spcPts val="0"/>
              </a:spcBef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indent="0" algn="ctr" rtl="0">
              <a:spcBef>
                <a:spcPts val="0"/>
              </a:spcBef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indent="0" algn="ctr" rtl="0">
              <a:spcBef>
                <a:spcPts val="0"/>
              </a:spcBef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indent="0" algn="ctr" rtl="0">
              <a:spcBef>
                <a:spcPts val="0"/>
              </a:spcBef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indent="0" algn="ctr" rtl="0">
              <a:spcBef>
                <a:spcPts val="0"/>
              </a:spcBef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indent="0" algn="ctr" rtl="0">
              <a:spcBef>
                <a:spcPts val="0"/>
              </a:spcBef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indent="0" algn="ctr" rtl="0">
              <a:spcBef>
                <a:spcPts val="0"/>
              </a:spcBef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indent="0" algn="ctr" rtl="0">
              <a:spcBef>
                <a:spcPts val="0"/>
              </a:spcBef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59951" y="365700"/>
            <a:ext cx="8624100" cy="612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chemeClr val="accent4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729550" y="1775975"/>
            <a:ext cx="7848900" cy="418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  <a:defRPr sz="2400" i="0" u="none" strike="noStrike" cap="none">
                <a:solidFill>
                  <a:srgbClr val="000000"/>
                </a:solidFill>
              </a:defRPr>
            </a:lvl1pPr>
            <a:lvl2pPr marL="0" marR="0" lvl="1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2400" i="0" u="none" strike="noStrike" cap="none">
                <a:solidFill>
                  <a:srgbClr val="000000"/>
                </a:solidFill>
              </a:defRPr>
            </a:lvl2pPr>
            <a:lvl3pPr marL="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  <a:defRPr sz="2400" i="0" u="none" strike="noStrike" cap="none">
                <a:solidFill>
                  <a:srgbClr val="000000"/>
                </a:solidFill>
              </a:defRPr>
            </a:lvl3pPr>
            <a:lvl4pPr marL="0" marR="0" lvl="3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 i="0" u="none" strike="noStrike" cap="none">
                <a:solidFill>
                  <a:srgbClr val="000000"/>
                </a:solidFill>
              </a:defRPr>
            </a:lvl4pPr>
            <a:lvl5pPr marL="0" marR="0" lvl="4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 sz="2400" i="0" u="none" strike="noStrike" cap="none">
                <a:solidFill>
                  <a:srgbClr val="000000"/>
                </a:solidFill>
              </a:defRPr>
            </a:lvl5pPr>
            <a:lvl6pPr marL="0" marR="0" lvl="5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  <a:defRPr sz="2400" i="0" u="none" strike="noStrike" cap="none">
                <a:solidFill>
                  <a:srgbClr val="000000"/>
                </a:solidFill>
              </a:defRPr>
            </a:lvl6pPr>
            <a:lvl7pPr marL="0" marR="0" lvl="6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 i="0" u="none" strike="noStrike" cap="none">
                <a:solidFill>
                  <a:srgbClr val="000000"/>
                </a:solidFill>
              </a:defRPr>
            </a:lvl7pPr>
            <a:lvl8pPr marL="0" marR="0" lvl="7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 sz="2400" i="0" u="none" strike="noStrike" cap="none">
                <a:solidFill>
                  <a:srgbClr val="000000"/>
                </a:solidFill>
              </a:defRPr>
            </a:lvl8pPr>
            <a:lvl9pPr marL="0" marR="0" lvl="8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729550" y="671075"/>
            <a:ext cx="7848900" cy="11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  <a:defRPr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6463" y="0"/>
            <a:ext cx="671073" cy="67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59951" y="365700"/>
            <a:ext cx="8624100" cy="612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chemeClr val="accent4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729550" y="671075"/>
            <a:ext cx="7848900" cy="11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  <a:defRPr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indent="0" algn="l" rtl="0">
              <a:spcBef>
                <a:spcPts val="0"/>
              </a:spcBef>
              <a:buClr>
                <a:srgbClr val="000000"/>
              </a:buClr>
              <a:buSzPts val="2400"/>
              <a:buFont typeface="Verdana"/>
              <a:buNone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25650" y="1775975"/>
            <a:ext cx="3824400" cy="39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754050" y="1775975"/>
            <a:ext cx="3824400" cy="39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6463" y="0"/>
            <a:ext cx="671073" cy="67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in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259951" y="365700"/>
            <a:ext cx="8624100" cy="612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chemeClr val="accent4"/>
            </a:solidFill>
            <a:prstDash val="solid"/>
            <a:miter lim="8000"/>
            <a:headEnd type="none" w="med" len="med"/>
            <a:tailEnd type="none" w="med" len="med"/>
          </a:ln>
        </p:spPr>
      </p:sp>
      <p:pic>
        <p:nvPicPr>
          <p:cNvPr id="28" name="Shape 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6463" y="0"/>
            <a:ext cx="671073" cy="67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ne only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259951" y="365700"/>
            <a:ext cx="8624100" cy="612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05225" y="122075"/>
            <a:ext cx="2949300" cy="50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59951" y="365700"/>
            <a:ext cx="8624100" cy="612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chemeClr val="accent4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17800" y="1274675"/>
            <a:ext cx="3745200" cy="39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81050" y="1274675"/>
            <a:ext cx="3745200" cy="39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6463" y="0"/>
            <a:ext cx="671073" cy="67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259951" y="365700"/>
            <a:ext cx="8624100" cy="612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chemeClr val="accent4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53901" y="1295400"/>
            <a:ext cx="2440500" cy="432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⊡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□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3319597" y="1295400"/>
            <a:ext cx="2440500" cy="432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⊡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□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5885292" y="1295400"/>
            <a:ext cx="2440500" cy="432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⊡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□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6463" y="0"/>
            <a:ext cx="671073" cy="67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41651" y="122087"/>
            <a:ext cx="2660700" cy="97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>
              <a:spcBef>
                <a:spcPts val="0"/>
              </a:spcBef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>
              <a:spcBef>
                <a:spcPts val="0"/>
              </a:spcBef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>
              <a:spcBef>
                <a:spcPts val="0"/>
              </a:spcBef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>
              <a:spcBef>
                <a:spcPts val="0"/>
              </a:spcBef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>
              <a:spcBef>
                <a:spcPts val="0"/>
              </a:spcBef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>
              <a:spcBef>
                <a:spcPts val="0"/>
              </a:spcBef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>
              <a:spcBef>
                <a:spcPts val="0"/>
              </a:spcBef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>
              <a:spcBef>
                <a:spcPts val="0"/>
              </a:spcBef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6651" y="1267800"/>
            <a:ext cx="7310700" cy="43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Arial"/>
              <a:buChar char="⊡"/>
              <a:defRPr sz="3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□"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 idx="4294967295"/>
          </p:nvPr>
        </p:nvSpPr>
        <p:spPr>
          <a:xfrm>
            <a:off x="655425" y="1007300"/>
            <a:ext cx="7848900" cy="3498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Visie</a:t>
            </a:r>
          </a:p>
          <a:p>
            <a:pPr marL="0" lvl="0" indent="-69850" algn="ctr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Evangelische Kerk Halle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74" y="4926275"/>
            <a:ext cx="1023002" cy="102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149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3190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0550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6870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9510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29550" y="1775975"/>
            <a:ext cx="7848900" cy="418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563" indent="-182563"/>
            <a:r>
              <a:rPr lang="nl-BE" dirty="0"/>
              <a:t>Bron van leven (Ps. 19:8-) : </a:t>
            </a:r>
          </a:p>
          <a:p>
            <a:pPr indent="180975">
              <a:buNone/>
            </a:pPr>
            <a:r>
              <a:rPr lang="nl-BE" dirty="0"/>
              <a:t>‘vreugde’ – ‘kostbaarder’ – ‘zoeter’ 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Uitwerking in Ps. 19 :</a:t>
            </a:r>
          </a:p>
          <a:p>
            <a:pPr indent="180975">
              <a:buNone/>
            </a:pPr>
            <a:r>
              <a:rPr lang="nl-BE" dirty="0"/>
              <a:t>‘verkwikt ziel’ – ‘geeft wijsheid’ – ‘vermaning’ 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Uitwerking in 2 Tim. 3 :</a:t>
            </a:r>
          </a:p>
          <a:p>
            <a:pPr indent="180975">
              <a:buNone/>
            </a:pPr>
            <a:r>
              <a:rPr lang="nl-BE" dirty="0"/>
              <a:t>onderwijs – evaluatie - bijsturen – training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Uitwerking : </a:t>
            </a:r>
          </a:p>
          <a:p>
            <a:pPr indent="180975">
              <a:buNone/>
            </a:pPr>
            <a:r>
              <a:rPr lang="nl-BE" dirty="0"/>
              <a:t>‘volkomen mensen, toegerust voor goed werk’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9550" y="671075"/>
            <a:ext cx="7848900" cy="110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BE" dirty="0"/>
              <a:t>Er is een doel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30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29550" y="1775975"/>
            <a:ext cx="7848900" cy="418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563" indent="-182563"/>
            <a:r>
              <a:rPr lang="nl-BE" dirty="0"/>
              <a:t>Erkennen we gezag van de bijbel?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Vernieuwd denken : geef het voedsel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Gebruik bijbel als ijkpunt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Voeg toe aan “uit-de-2</a:t>
            </a:r>
            <a:r>
              <a:rPr lang="nl-BE" baseline="30000" dirty="0"/>
              <a:t>e</a:t>
            </a:r>
            <a:r>
              <a:rPr lang="nl-BE" dirty="0"/>
              <a:t>-hand”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2 Petr. 1:12-13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9550" y="671075"/>
            <a:ext cx="7848900" cy="110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BE" dirty="0"/>
              <a:t>Uitdaging en oproep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1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 idx="4294967295"/>
          </p:nvPr>
        </p:nvSpPr>
        <p:spPr>
          <a:xfrm>
            <a:off x="655425" y="1003457"/>
            <a:ext cx="7848900" cy="203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 zijn een Bijbelgetrouwe gemeente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504" y="106715"/>
            <a:ext cx="896742" cy="89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190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870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9510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2035775" y="4926275"/>
            <a:ext cx="1023000" cy="1023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Afbeelding 10" descr="https://thenerdytheologian.files.wordpress.com/2015/01/lightstock-31979-medium-logos-bible-softwar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08" y="1681316"/>
            <a:ext cx="6968789" cy="475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01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 idx="4294967295"/>
          </p:nvPr>
        </p:nvSpPr>
        <p:spPr>
          <a:xfrm>
            <a:off x="655425" y="2474850"/>
            <a:ext cx="7848900" cy="203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 zijn een Bijbelgetrouwe gemeente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title" idx="4294967295"/>
          </p:nvPr>
        </p:nvSpPr>
        <p:spPr>
          <a:xfrm>
            <a:off x="3105225" y="93625"/>
            <a:ext cx="2949300" cy="57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Visie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Evangelische Kerk Halle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448" y="871350"/>
            <a:ext cx="1451100" cy="14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149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3190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0550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6870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9510" y="4926325"/>
            <a:ext cx="1022899" cy="10228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2035775" y="4926275"/>
            <a:ext cx="1023000" cy="1023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Afbeelding 10" descr="https://thenerdytheologian.files.wordpress.com/2015/01/lightstock-31979-medium-logos-bible-software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30" y="4842588"/>
            <a:ext cx="1683207" cy="1147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29550" y="1775975"/>
            <a:ext cx="7848900" cy="418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55600" indent="-268288"/>
            <a:r>
              <a:rPr lang="nl-BE" dirty="0"/>
              <a:t>Verzameling van 66 boeken, ± 40 auteurs, &gt; 1.500 jaar</a:t>
            </a:r>
          </a:p>
          <a:p>
            <a:pPr marL="355600" indent="-268288"/>
            <a:endParaRPr lang="nl-BE" dirty="0"/>
          </a:p>
          <a:p>
            <a:pPr marL="355600" indent="-268288"/>
            <a:r>
              <a:rPr lang="nl-BE" dirty="0"/>
              <a:t>Bijzonder door : geschiedenis – literaire genres – wijsheid</a:t>
            </a:r>
          </a:p>
          <a:p>
            <a:pPr marL="355600" indent="-268288"/>
            <a:endParaRPr lang="nl-BE" dirty="0"/>
          </a:p>
          <a:p>
            <a:pPr marL="355600" indent="-268288"/>
            <a:r>
              <a:rPr lang="nl-BE" dirty="0"/>
              <a:t>Er is meer …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9550" y="671075"/>
            <a:ext cx="7848900" cy="110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BE" dirty="0"/>
              <a:t>De bijbel als …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29550" y="1775975"/>
            <a:ext cx="7848900" cy="418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121920">
              <a:spcBef>
                <a:spcPts val="0"/>
              </a:spcBef>
              <a:buNone/>
            </a:pPr>
            <a:endParaRPr lang="nl-BE" dirty="0"/>
          </a:p>
          <a:p>
            <a:pPr marL="0" lvl="0" indent="121920">
              <a:spcBef>
                <a:spcPts val="0"/>
              </a:spcBef>
              <a:buNone/>
            </a:pPr>
            <a:endParaRPr lang="nl-BE" dirty="0"/>
          </a:p>
          <a:p>
            <a:pPr marL="0" lvl="0" indent="121920">
              <a:spcBef>
                <a:spcPts val="0"/>
              </a:spcBef>
              <a:buNone/>
            </a:pPr>
            <a:endParaRPr lang="nl-BE" dirty="0"/>
          </a:p>
          <a:p>
            <a:pPr marL="0" lvl="0" indent="121920">
              <a:spcBef>
                <a:spcPts val="0"/>
              </a:spcBef>
              <a:buNone/>
            </a:pPr>
            <a:endParaRPr lang="nl-BE" dirty="0"/>
          </a:p>
          <a:p>
            <a:pPr marL="0" lvl="0" indent="121920">
              <a:spcBef>
                <a:spcPts val="0"/>
              </a:spcBef>
              <a:buNone/>
            </a:pPr>
            <a:endParaRPr lang="nl-BE" dirty="0"/>
          </a:p>
          <a:p>
            <a:pPr marL="0" lvl="0" indent="121920">
              <a:spcBef>
                <a:spcPts val="0"/>
              </a:spcBef>
              <a:buNone/>
            </a:pPr>
            <a:endParaRPr lang="nl-BE" dirty="0"/>
          </a:p>
          <a:p>
            <a:pPr marL="0" lvl="0" indent="121920">
              <a:spcBef>
                <a:spcPts val="0"/>
              </a:spcBef>
              <a:buNone/>
            </a:pPr>
            <a:endParaRPr lang="nl-BE" dirty="0"/>
          </a:p>
          <a:p>
            <a:pPr marL="0" lvl="0" indent="121920">
              <a:spcBef>
                <a:spcPts val="0"/>
              </a:spcBef>
              <a:buNone/>
            </a:pPr>
            <a:endParaRPr lang="nl-BE" dirty="0"/>
          </a:p>
          <a:p>
            <a:pPr marL="0" lvl="0" indent="121920" algn="ctr">
              <a:spcBef>
                <a:spcPts val="0"/>
              </a:spcBef>
              <a:buNone/>
            </a:pPr>
            <a:r>
              <a:rPr lang="nl-BE" dirty="0"/>
              <a:t>Ps. 19</a:t>
            </a:r>
          </a:p>
          <a:p>
            <a:pPr marL="0" lvl="0" indent="121920" algn="ctr">
              <a:spcBef>
                <a:spcPts val="0"/>
              </a:spcBef>
              <a:buNone/>
            </a:pPr>
            <a:endParaRPr lang="nl-BE" dirty="0"/>
          </a:p>
          <a:p>
            <a:pPr marL="0" lvl="0" indent="121920" algn="ctr">
              <a:spcBef>
                <a:spcPts val="0"/>
              </a:spcBef>
              <a:buNone/>
            </a:pPr>
            <a:r>
              <a:rPr lang="nl-BE" dirty="0"/>
              <a:t>2 Tim. 3:14-17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9550" y="671075"/>
            <a:ext cx="7848900" cy="110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BE" dirty="0"/>
              <a:t>De bijbel als …</a:t>
            </a:r>
            <a:endParaRPr dirty="0"/>
          </a:p>
        </p:txBody>
      </p:sp>
      <p:pic>
        <p:nvPicPr>
          <p:cNvPr id="4" name="Picture 2" descr="Afbeeldingsresultaat voor open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72" y="1879718"/>
            <a:ext cx="4613693" cy="260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29550" y="1775975"/>
            <a:ext cx="7848900" cy="418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563" indent="-182563"/>
            <a:r>
              <a:rPr lang="nl-BE" dirty="0"/>
              <a:t>“elk </a:t>
            </a:r>
            <a:r>
              <a:rPr lang="nl-BE" dirty="0" err="1"/>
              <a:t>schriftwoord</a:t>
            </a:r>
            <a:r>
              <a:rPr lang="nl-BE" dirty="0"/>
              <a:t> is van God ingegeven” (“uitgeademd”)</a:t>
            </a:r>
          </a:p>
          <a:p>
            <a:pPr marL="895350" lvl="1" indent="-355600"/>
            <a:r>
              <a:rPr lang="nl-BE" sz="2000" dirty="0"/>
              <a:t>“uitgeademd”</a:t>
            </a:r>
          </a:p>
          <a:p>
            <a:pPr marL="895350" lvl="1" indent="-355600"/>
            <a:r>
              <a:rPr lang="nl-BE" sz="2000" dirty="0"/>
              <a:t>mensen hebben gesproken door Gods Geest (2 Petr.1:21)</a:t>
            </a:r>
          </a:p>
          <a:p>
            <a:pPr marL="895350" lvl="1" indent="-355600"/>
            <a:endParaRPr lang="nl-BE" sz="2000" dirty="0"/>
          </a:p>
          <a:p>
            <a:pPr marL="182563" indent="-182563"/>
            <a:r>
              <a:rPr lang="nl-BE" dirty="0"/>
              <a:t>Te vergelijken met Ps. 19:1-7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Dubbel auteurschap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Gevolg :</a:t>
            </a:r>
          </a:p>
          <a:p>
            <a:pPr marL="895350" lvl="1" indent="-355600"/>
            <a:r>
              <a:rPr lang="nl-BE" dirty="0"/>
              <a:t>Bijbel = woord van God</a:t>
            </a:r>
          </a:p>
          <a:p>
            <a:pPr marL="895350" lvl="1" indent="-355600"/>
            <a:r>
              <a:rPr lang="nl-BE" dirty="0"/>
              <a:t>Krachtige bewoording in Ps. 19:8-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9550" y="671075"/>
            <a:ext cx="7848900" cy="110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BE" dirty="0"/>
              <a:t>Hoe zien we de bijbel?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17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29550" y="1775975"/>
            <a:ext cx="7848900" cy="418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563" indent="-182563"/>
            <a:r>
              <a:rPr lang="nl-BE" dirty="0"/>
              <a:t>God leren kennen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Jezelf leren kennen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Gods plan leren kennen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Er is een doel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9550" y="671075"/>
            <a:ext cx="7848900" cy="110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BE" dirty="0"/>
              <a:t>Wat heeft de bijbel te bieden?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70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29550" y="1775975"/>
            <a:ext cx="7848900" cy="418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563" indent="-182563"/>
            <a:r>
              <a:rPr lang="nl-BE" dirty="0"/>
              <a:t>God is ondoorgrondelijk … en toch te kennen</a:t>
            </a:r>
          </a:p>
          <a:p>
            <a:pPr marL="895350" lvl="1" indent="-355600"/>
            <a:r>
              <a:rPr lang="nl-BE" dirty="0"/>
              <a:t>Via schepping : Ps. 19:1-7 ; Rom. 1:18</a:t>
            </a:r>
          </a:p>
          <a:p>
            <a:pPr marL="895350" lvl="1" indent="-355600"/>
            <a:r>
              <a:rPr lang="nl-BE" dirty="0"/>
              <a:t>Door zijn woord : Ps. 19:8-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Veel ‘verwachte’ eigenschappen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Veel ‘onverwachte’ kenmerken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9550" y="671075"/>
            <a:ext cx="7848900" cy="110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BE" dirty="0"/>
              <a:t>God leren kennen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4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29550" y="1775975"/>
            <a:ext cx="7848900" cy="418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563" indent="-182563"/>
            <a:r>
              <a:rPr lang="nl-BE" dirty="0"/>
              <a:t>Werkt als een spiegel :</a:t>
            </a:r>
          </a:p>
          <a:p>
            <a:pPr marL="895350" lvl="1" indent="-355600"/>
            <a:r>
              <a:rPr lang="nl-BE" dirty="0"/>
              <a:t>slechter dan je dacht</a:t>
            </a:r>
          </a:p>
          <a:p>
            <a:pPr marL="895350" lvl="1" indent="-355600"/>
            <a:r>
              <a:rPr lang="nl-BE" dirty="0"/>
              <a:t>beter dan je dacht</a:t>
            </a:r>
          </a:p>
          <a:p>
            <a:pPr marL="895350" lvl="1" indent="-355600"/>
            <a:endParaRPr lang="nl-BE" dirty="0"/>
          </a:p>
          <a:p>
            <a:pPr marL="182563" indent="-182563"/>
            <a:r>
              <a:rPr lang="nl-BE" dirty="0"/>
              <a:t>Boek vol herkenbare mensen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9550" y="671075"/>
            <a:ext cx="7848900" cy="110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BE" dirty="0"/>
              <a:t>Jezelf leren kennen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2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29550" y="1775975"/>
            <a:ext cx="7848900" cy="418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563" indent="-182563"/>
            <a:r>
              <a:rPr lang="nl-BE" dirty="0"/>
              <a:t>Ps. 19:15</a:t>
            </a:r>
          </a:p>
          <a:p>
            <a:pPr marL="182563" indent="-182563"/>
            <a:r>
              <a:rPr lang="nl-BE" dirty="0"/>
              <a:t>2 Tim. 3:15b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Reddingsplan voor mens – volk – wereld</a:t>
            </a:r>
          </a:p>
          <a:p>
            <a:pPr marL="182563" indent="-182563"/>
            <a:endParaRPr lang="nl-BE" dirty="0"/>
          </a:p>
          <a:p>
            <a:pPr marL="182563" indent="-182563"/>
            <a:r>
              <a:rPr lang="nl-BE" dirty="0"/>
              <a:t>Christus essentie en doel van het plan (Rom. 3:25) … en jij ook (</a:t>
            </a:r>
            <a:r>
              <a:rPr lang="nl-BE" dirty="0" err="1"/>
              <a:t>Ef</a:t>
            </a:r>
            <a:r>
              <a:rPr lang="nl-BE" dirty="0"/>
              <a:t>. 1:4)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9550" y="671075"/>
            <a:ext cx="7848900" cy="110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BE" dirty="0"/>
              <a:t>Gods plan leren kennen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46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theme/theme1.xml><?xml version="1.0" encoding="utf-8"?>
<a:theme xmlns:a="http://schemas.openxmlformats.org/drawingml/2006/main" name="Thema1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327</Words>
  <Application>Microsoft Office PowerPoint</Application>
  <PresentationFormat>Diavoorstelling (4:3)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Verdana</vt:lpstr>
      <vt:lpstr>Montserrat</vt:lpstr>
      <vt:lpstr>Arial</vt:lpstr>
      <vt:lpstr>Thema1</vt:lpstr>
      <vt:lpstr>Visie Evangelische Kerk Halle</vt:lpstr>
      <vt:lpstr>We zijn een Bijbelgetrouwe gemeente</vt:lpstr>
      <vt:lpstr>De bijbel als …</vt:lpstr>
      <vt:lpstr>De bijbel als …</vt:lpstr>
      <vt:lpstr>Hoe zien we de bijbel?</vt:lpstr>
      <vt:lpstr>Wat heeft de bijbel te bieden?</vt:lpstr>
      <vt:lpstr>God leren kennen</vt:lpstr>
      <vt:lpstr>Jezelf leren kennen</vt:lpstr>
      <vt:lpstr>Gods plan leren kennen</vt:lpstr>
      <vt:lpstr>Er is een doel</vt:lpstr>
      <vt:lpstr>Uitdaging en oproep</vt:lpstr>
      <vt:lpstr>We zijn een Bijbelgetrouwe gemeente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Evangelische Kerk Halle</dc:title>
  <dc:creator>Geert De Mets</dc:creator>
  <cp:lastModifiedBy>ekhalle</cp:lastModifiedBy>
  <cp:revision>18</cp:revision>
  <dcterms:modified xsi:type="dcterms:W3CDTF">2018-01-07T11:05:15Z</dcterms:modified>
</cp:coreProperties>
</file>