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nl" sz="1000">
                <a:solidFill>
                  <a:schemeClr val="dk2"/>
                </a:solidFill>
              </a:rPr>
              <a:t>‹nr.›</a:t>
            </a:fld>
            <a:endParaRPr lang="n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55" name="Shape 5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t>Jakobus 3:1-18</a:t>
            </a:r>
          </a:p>
        </p:txBody>
      </p:sp>
      <p:sp>
        <p:nvSpPr>
          <p:cNvPr id="112" name="Shape 11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None/>
            </a:pPr>
            <a:r>
              <a:rPr lang="nl" sz="2400" baseline="30000">
                <a:solidFill>
                  <a:schemeClr val="dk1"/>
                </a:solidFill>
              </a:rPr>
              <a:t>4 </a:t>
            </a:r>
            <a:r>
              <a:rPr lang="nl" sz="2400">
                <a:solidFill>
                  <a:schemeClr val="dk1"/>
                </a:solidFill>
              </a:rPr>
              <a:t>En kijk eens hoe reusachtige schepen, voortgestuwd door hevige wind, met een klein ​roer​ in de richting worden gestuurd die de stuurman bepaalt. </a:t>
            </a:r>
            <a:r>
              <a:rPr lang="nl" sz="2400" baseline="30000">
                <a:solidFill>
                  <a:schemeClr val="dk1"/>
                </a:solidFill>
              </a:rPr>
              <a:t>5 </a:t>
            </a:r>
            <a:r>
              <a:rPr lang="nl" sz="2400">
                <a:solidFill>
                  <a:schemeClr val="dk1"/>
                </a:solidFill>
              </a:rPr>
              <a:t>Zo is ook de tong een klein orgaan, maar wat een grootspraak kan hij voortbrengen! Bedenk eens hoe een kleine vlam een enorme bosbrand veroorzaakt. </a:t>
            </a:r>
            <a:r>
              <a:rPr lang="nl" sz="2400" baseline="30000">
                <a:solidFill>
                  <a:schemeClr val="dk1"/>
                </a:solidFill>
              </a:rPr>
              <a:t>6 </a:t>
            </a:r>
            <a:r>
              <a:rPr lang="nl" sz="2400">
                <a:solidFill>
                  <a:schemeClr val="dk1"/>
                </a:solidFill>
              </a:rPr>
              <a:t>Onze tong is net zo’n vlam: een wereld van ​onrecht, die onze lichaamsdelen in brand steekt. Want hij besmet het hele lichaam, hij steekt het rad van het leven in brand, met vuur uit de ​Gehenna.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t>Jakobus 3:1-18</a:t>
            </a:r>
          </a:p>
        </p:txBody>
      </p:sp>
      <p:sp>
        <p:nvSpPr>
          <p:cNvPr id="118" name="Shape 11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Clr>
                <a:schemeClr val="dk1"/>
              </a:buClr>
              <a:buSzPct val="45833"/>
              <a:buFont typeface="Arial"/>
              <a:buNone/>
            </a:pPr>
            <a:r>
              <a:rPr lang="nl" sz="2400" baseline="30000">
                <a:solidFill>
                  <a:schemeClr val="dk1"/>
                </a:solidFill>
              </a:rPr>
              <a:t>7 </a:t>
            </a:r>
            <a:r>
              <a:rPr lang="nl" sz="2400">
                <a:solidFill>
                  <a:schemeClr val="dk1"/>
                </a:solidFill>
              </a:rPr>
              <a:t>De mens heeft alle mogelijke soorten dieren weten te temmen, wilde dieren, vogels, kruipende dieren en zeedieren, </a:t>
            </a:r>
            <a:r>
              <a:rPr lang="nl" sz="2400" baseline="30000">
                <a:solidFill>
                  <a:schemeClr val="dk1"/>
                </a:solidFill>
              </a:rPr>
              <a:t>8 </a:t>
            </a:r>
            <a:r>
              <a:rPr lang="nl" sz="2400">
                <a:solidFill>
                  <a:schemeClr val="dk1"/>
                </a:solidFill>
              </a:rPr>
              <a:t>maar er is geen mens die de tong kan temmen, dat onberekenbare kwaad, vol dodelijk venijn. </a:t>
            </a:r>
            <a:r>
              <a:rPr lang="nl" sz="2400" baseline="30000">
                <a:solidFill>
                  <a:schemeClr val="dk1"/>
                </a:solidFill>
              </a:rPr>
              <a:t>9 </a:t>
            </a:r>
            <a:r>
              <a:rPr lang="nl" sz="2400">
                <a:solidFill>
                  <a:schemeClr val="dk1"/>
                </a:solidFill>
              </a:rPr>
              <a:t>Met onze tong ​zegenen​ we onze ​Heer​ en Vader, en we ​vervloeken​ er mensen mee die God heeft geschapen als zijn evenbeeld. </a:t>
            </a:r>
            <a:r>
              <a:rPr lang="nl" sz="2400" baseline="30000">
                <a:solidFill>
                  <a:schemeClr val="dk1"/>
                </a:solidFill>
              </a:rPr>
              <a:t>10 </a:t>
            </a:r>
            <a:r>
              <a:rPr lang="nl" sz="2400">
                <a:solidFill>
                  <a:schemeClr val="dk1"/>
                </a:solidFill>
              </a:rPr>
              <a:t>Uit dezelfde mond klinkt ​zegen​ en ​vervloeking. Dat kan toch niet goed zijn, broeders en zusters?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t>Jakobus 3:1-18</a:t>
            </a:r>
          </a:p>
        </p:txBody>
      </p:sp>
      <p:sp>
        <p:nvSpPr>
          <p:cNvPr id="124" name="Shape 1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None/>
            </a:pPr>
            <a:r>
              <a:rPr lang="nl" sz="2400" baseline="30000">
                <a:solidFill>
                  <a:schemeClr val="dk1"/>
                </a:solidFill>
              </a:rPr>
              <a:t>11 </a:t>
            </a:r>
            <a:r>
              <a:rPr lang="nl" sz="2400">
                <a:solidFill>
                  <a:schemeClr val="dk1"/>
                </a:solidFill>
              </a:rPr>
              <a:t>Laat een ​bron​ soms uit eenzelfde ader zoet en bitter water opwellen? </a:t>
            </a:r>
            <a:r>
              <a:rPr lang="nl" sz="2400" baseline="30000">
                <a:solidFill>
                  <a:schemeClr val="dk1"/>
                </a:solidFill>
              </a:rPr>
              <a:t>12 </a:t>
            </a:r>
            <a:r>
              <a:rPr lang="nl" sz="2400">
                <a:solidFill>
                  <a:schemeClr val="dk1"/>
                </a:solidFill>
              </a:rPr>
              <a:t>Of kan een vijgenboom ​olijven​ voortbrengen, of een wijnstok ​vijgen? Net zomin geeft een zilte ​bron​ zoet water.</a:t>
            </a:r>
          </a:p>
          <a:p>
            <a:pPr lvl="0" rtl="0">
              <a:spcBef>
                <a:spcPts val="0"/>
              </a:spcBef>
              <a:spcAft>
                <a:spcPts val="0"/>
              </a:spcAft>
              <a:buNone/>
            </a:pPr>
            <a:br>
              <a:rPr lang="nl" sz="2400">
                <a:solidFill>
                  <a:schemeClr val="dk1"/>
                </a:solidFill>
              </a:rPr>
            </a:br>
            <a:r>
              <a:rPr lang="nl" sz="2400" baseline="30000">
                <a:solidFill>
                  <a:schemeClr val="dk1"/>
                </a:solidFill>
              </a:rPr>
              <a:t>13 </a:t>
            </a:r>
            <a:r>
              <a:rPr lang="nl" sz="2400">
                <a:solidFill>
                  <a:schemeClr val="dk1"/>
                </a:solidFill>
              </a:rPr>
              <a:t>Wie van u kan wijs en verstandig genoemd worden? Laat hij het daadwerkelijk bewijzen door een onberispelijk leven en door wijze zachtmoedigheid.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nl"/>
              <a:t>Jakobus 3:1-18</a:t>
            </a:r>
          </a:p>
        </p:txBody>
      </p:sp>
      <p:sp>
        <p:nvSpPr>
          <p:cNvPr id="130" name="Shape 13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indent="241300" rtl="0">
              <a:spcBef>
                <a:spcPts val="0"/>
              </a:spcBef>
              <a:spcAft>
                <a:spcPts val="0"/>
              </a:spcAft>
              <a:buNone/>
            </a:pPr>
            <a:r>
              <a:rPr lang="nl" sz="2400" baseline="30000">
                <a:solidFill>
                  <a:schemeClr val="dk1"/>
                </a:solidFill>
              </a:rPr>
              <a:t>14 </a:t>
            </a:r>
            <a:r>
              <a:rPr lang="nl" sz="2400">
                <a:solidFill>
                  <a:schemeClr val="dk1"/>
                </a:solidFill>
              </a:rPr>
              <a:t>Maar als u zich laat beheersen door bittere jaloezie of egoïsme, kunt u beter niet zo hoog van de toren blazen; u zou de waarheid geweld aandoen. </a:t>
            </a:r>
            <a:r>
              <a:rPr lang="nl" sz="2400" baseline="30000">
                <a:solidFill>
                  <a:schemeClr val="dk1"/>
                </a:solidFill>
              </a:rPr>
              <a:t>15 </a:t>
            </a:r>
            <a:r>
              <a:rPr lang="nl" sz="2400">
                <a:solidFill>
                  <a:schemeClr val="dk1"/>
                </a:solidFill>
              </a:rPr>
              <a:t>Dat soort wijsheid komt niet van boven; ze is aards, ongeestelijk, demonisch. </a:t>
            </a:r>
            <a:r>
              <a:rPr lang="nl" sz="2400" baseline="30000">
                <a:solidFill>
                  <a:schemeClr val="dk1"/>
                </a:solidFill>
              </a:rPr>
              <a:t>16 </a:t>
            </a:r>
            <a:r>
              <a:rPr lang="nl" sz="2400">
                <a:solidFill>
                  <a:schemeClr val="dk1"/>
                </a:solidFill>
              </a:rPr>
              <a:t>Waar jaloezie en egoïsme heersen, vieren wanorde en allerlei kwaad hoogtij.</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t>Jakobus 3:1-18</a:t>
            </a:r>
          </a:p>
        </p:txBody>
      </p:sp>
      <p:sp>
        <p:nvSpPr>
          <p:cNvPr id="136" name="Shape 13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indent="241300" rtl="0">
              <a:spcBef>
                <a:spcPts val="0"/>
              </a:spcBef>
              <a:spcAft>
                <a:spcPts val="0"/>
              </a:spcAft>
              <a:buNone/>
            </a:pPr>
            <a:r>
              <a:rPr lang="nl" sz="2400" baseline="30000">
                <a:solidFill>
                  <a:schemeClr val="dk1"/>
                </a:solidFill>
              </a:rPr>
              <a:t>17 </a:t>
            </a:r>
            <a:r>
              <a:rPr lang="nl" sz="2400">
                <a:solidFill>
                  <a:schemeClr val="dk1"/>
                </a:solidFill>
              </a:rPr>
              <a:t>De wijsheid van boven daarentegen is vóór alles zuiver, en verder vredelievend, mild en meegaand; ze is rijk aan ontferming en brengt niets dan goede vruchten voort, ze is onpartijdig en oprecht. </a:t>
            </a:r>
            <a:r>
              <a:rPr lang="nl" sz="2400" baseline="30000">
                <a:solidFill>
                  <a:schemeClr val="dk1"/>
                </a:solidFill>
              </a:rPr>
              <a:t>18 </a:t>
            </a:r>
            <a:r>
              <a:rPr lang="nl" sz="2400">
                <a:solidFill>
                  <a:schemeClr val="dk1"/>
                </a:solidFill>
              </a:rPr>
              <a:t>Waar in ​vrede​ wordt gezaaid, brengt ​gerechtigheid​ haar vruchten voort voor hen die ​vrede​ stichten.</a:t>
            </a:r>
          </a:p>
          <a:p>
            <a:pPr lvl="0" rtl="0">
              <a:spcBef>
                <a:spcPts val="0"/>
              </a:spcBef>
              <a:spcAft>
                <a:spcPts val="0"/>
              </a:spcAft>
              <a:buNone/>
            </a:pPr>
            <a:endParaRPr>
              <a:solidFill>
                <a:schemeClr val="dk1"/>
              </a:solidFill>
            </a:endParaRPr>
          </a:p>
          <a:p>
            <a:pPr lvl="0" algn="r" rtl="0">
              <a:spcBef>
                <a:spcPts val="0"/>
              </a:spcBef>
              <a:spcAft>
                <a:spcPts val="0"/>
              </a:spcAft>
              <a:buNone/>
            </a:pPr>
            <a:r>
              <a:rPr lang="nl" i="1">
                <a:solidFill>
                  <a:schemeClr val="dk1"/>
                </a:solidFill>
              </a:rPr>
              <a:t>Nieuwe Bijbelvertaling © 2004/2007 Nederlands Bijbelgenootschap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42" name="Shape 1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solidFill>
                <a:srgbClr val="FFFFFF"/>
              </a:solidFill>
            </a:endParaRPr>
          </a:p>
        </p:txBody>
      </p:sp>
      <p:pic>
        <p:nvPicPr>
          <p:cNvPr id="143" name="Shape 143"/>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49" name="Shape 14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50" name="Shape 150"/>
          <p:cNvPicPr preferRelativeResize="0"/>
          <p:nvPr/>
        </p:nvPicPr>
        <p:blipFill>
          <a:blip r:embed="rId3">
            <a:alphaModFix/>
          </a:blip>
          <a:stretch>
            <a:fillRect/>
          </a:stretch>
        </p:blipFill>
        <p:spPr>
          <a:xfrm>
            <a:off x="876300" y="638175"/>
            <a:ext cx="7391400" cy="386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t>Jakobus 3:17</a:t>
            </a:r>
          </a:p>
        </p:txBody>
      </p:sp>
      <p:sp>
        <p:nvSpPr>
          <p:cNvPr id="156" name="Shape 15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indent="241300" rtl="0">
              <a:spcBef>
                <a:spcPts val="0"/>
              </a:spcBef>
              <a:spcAft>
                <a:spcPts val="0"/>
              </a:spcAft>
              <a:buNone/>
            </a:pPr>
            <a:r>
              <a:rPr lang="nl" sz="2400" baseline="30000">
                <a:solidFill>
                  <a:schemeClr val="dk1"/>
                </a:solidFill>
              </a:rPr>
              <a:t>17 </a:t>
            </a:r>
            <a:r>
              <a:rPr lang="nl" sz="2400">
                <a:solidFill>
                  <a:schemeClr val="dk1"/>
                </a:solidFill>
              </a:rPr>
              <a:t>De wijsheid van boven daarentegen is vóór alles zuiver, en verder vredelievend, mild en meegaand; ze is rijk aan ontferming en brengt niets dan goede vruchten voort, ze is onpartijdig en oprecht.</a:t>
            </a:r>
          </a:p>
          <a:p>
            <a:pPr lvl="0" algn="r" rtl="0">
              <a:spcBef>
                <a:spcPts val="0"/>
              </a:spcBef>
              <a:spcAft>
                <a:spcPts val="0"/>
              </a:spcAft>
              <a:buNone/>
            </a:pPr>
            <a:endParaRPr i="1">
              <a:solidFill>
                <a:schemeClr val="dk1"/>
              </a:solidFill>
            </a:endParaRPr>
          </a:p>
          <a:p>
            <a:pPr lvl="0" algn="r" rtl="0">
              <a:spcBef>
                <a:spcPts val="0"/>
              </a:spcBef>
              <a:spcAft>
                <a:spcPts val="0"/>
              </a:spcAft>
              <a:buNone/>
            </a:pPr>
            <a:r>
              <a:rPr lang="nl" i="1">
                <a:solidFill>
                  <a:schemeClr val="dk1"/>
                </a:solidFill>
              </a:rPr>
              <a:t>Nieuwe Bijbelvertaling © 2004/2007 Nederlands Bijbelgenootschap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62" name="Shape 162"/>
          <p:cNvSpPr txBox="1">
            <a:spLocks noGrp="1"/>
          </p:cNvSpPr>
          <p:nvPr>
            <p:ph type="body" idx="1"/>
          </p:nvPr>
        </p:nvSpPr>
        <p:spPr>
          <a:xfrm>
            <a:off x="0" y="1152475"/>
            <a:ext cx="9144000" cy="3416400"/>
          </a:xfrm>
          <a:prstGeom prst="rect">
            <a:avLst/>
          </a:prstGeom>
        </p:spPr>
        <p:txBody>
          <a:bodyPr wrap="square" lIns="91425" tIns="91425" rIns="91425" bIns="91425" anchor="t" anchorCtr="0">
            <a:noAutofit/>
          </a:bodyPr>
          <a:lstStyle/>
          <a:p>
            <a:pPr marL="457200" lvl="0" indent="-368300" rtl="0">
              <a:spcBef>
                <a:spcPts val="0"/>
              </a:spcBef>
              <a:spcAft>
                <a:spcPts val="0"/>
              </a:spcAft>
              <a:buClr>
                <a:schemeClr val="dk1"/>
              </a:buClr>
              <a:buSzPct val="100000"/>
              <a:buAutoNum type="arabicPeriod"/>
            </a:pPr>
            <a:r>
              <a:rPr lang="nl" sz="2200">
                <a:solidFill>
                  <a:schemeClr val="dk1"/>
                </a:solidFill>
              </a:rPr>
              <a:t>Is wat ik wil zeggen (eerst en vooral) </a:t>
            </a:r>
            <a:r>
              <a:rPr lang="nl" sz="2200" b="1">
                <a:solidFill>
                  <a:schemeClr val="dk1"/>
                </a:solidFill>
              </a:rPr>
              <a:t>zuiver / rein / puur</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vredelievend / vreedzaam</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mild / welwillend / vriendelijk</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meegaand / voor rede vatbaar / gezeggelijk</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vol ontferming en goede vruchten</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onpartijdig</a:t>
            </a:r>
            <a:r>
              <a:rPr lang="nl" sz="2200">
                <a:solidFill>
                  <a:schemeClr val="dk1"/>
                </a:solidFill>
              </a:rPr>
              <a:t>?</a:t>
            </a:r>
          </a:p>
          <a:p>
            <a:pPr marL="457200" lvl="0" indent="-368300" rtl="0">
              <a:spcBef>
                <a:spcPts val="0"/>
              </a:spcBef>
              <a:spcAft>
                <a:spcPts val="0"/>
              </a:spcAft>
              <a:buClr>
                <a:schemeClr val="dk1"/>
              </a:buClr>
              <a:buSzPct val="100000"/>
              <a:buAutoNum type="arabicPeriod"/>
            </a:pPr>
            <a:r>
              <a:rPr lang="nl" sz="2200">
                <a:solidFill>
                  <a:schemeClr val="dk1"/>
                </a:solidFill>
              </a:rPr>
              <a:t>Is wat ik wil zeggen </a:t>
            </a:r>
            <a:r>
              <a:rPr lang="nl" sz="2200" b="1">
                <a:solidFill>
                  <a:schemeClr val="dk1"/>
                </a:solidFill>
              </a:rPr>
              <a:t>oprecht </a:t>
            </a:r>
            <a:r>
              <a:rPr lang="nl" sz="2200">
                <a:solidFill>
                  <a:schemeClr val="dk1"/>
                </a:solidFill>
              </a:rPr>
              <a:t>/ </a:t>
            </a:r>
            <a:r>
              <a:rPr lang="nl" sz="2200" b="1">
                <a:solidFill>
                  <a:schemeClr val="dk1"/>
                </a:solidFill>
              </a:rPr>
              <a:t>ongeveinsd</a:t>
            </a:r>
            <a:r>
              <a:rPr lang="nl" sz="2200">
                <a:solidFill>
                  <a:schemeClr val="dk1"/>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68" name="Shape 1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169" name="Shape 169"/>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1"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744575"/>
            <a:ext cx="8520600" cy="2981700"/>
          </a:xfrm>
          <a:prstGeom prst="rect">
            <a:avLst/>
          </a:prstGeom>
        </p:spPr>
        <p:txBody>
          <a:bodyPr wrap="square" lIns="91425" tIns="91425" rIns="91425" bIns="91425" anchor="b" anchorCtr="0">
            <a:noAutofit/>
          </a:bodyPr>
          <a:lstStyle/>
          <a:p>
            <a:pPr lvl="0">
              <a:spcBef>
                <a:spcPts val="0"/>
              </a:spcBef>
              <a:buNone/>
            </a:pPr>
            <a:r>
              <a:rPr lang="nl"/>
              <a:t>Heb je al eens iets gezegd waar je achteraf spijt van had?</a:t>
            </a:r>
          </a:p>
        </p:txBody>
      </p:sp>
      <p:sp>
        <p:nvSpPr>
          <p:cNvPr id="61" name="Shape 61"/>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75" name="Shape 17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176" name="Shape 176"/>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1"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82" name="Shape 1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183" name="Shape 183"/>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1"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189" name="Shape 18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190" name="Shape 190"/>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1"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97" name="Shape 197"/>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1"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03" name="Shape 20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204" name="Shape 204"/>
          <p:cNvPicPr preferRelativeResize="0"/>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00250" y="0"/>
            <a:ext cx="51435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164975"/>
            <a:ext cx="8520600" cy="572700"/>
          </a:xfrm>
          <a:prstGeom prst="rect">
            <a:avLst/>
          </a:prstGeom>
        </p:spPr>
        <p:txBody>
          <a:bodyPr wrap="square" lIns="91425" tIns="91425" rIns="91425" bIns="91425" anchor="t" anchorCtr="0">
            <a:noAutofit/>
          </a:bodyPr>
          <a:lstStyle/>
          <a:p>
            <a:pPr lvl="0" rtl="0">
              <a:spcBef>
                <a:spcPts val="0"/>
              </a:spcBef>
              <a:buNone/>
            </a:pPr>
            <a:r>
              <a:rPr lang="nl" sz="4800">
                <a:solidFill>
                  <a:srgbClr val="000000"/>
                </a:solidFill>
              </a:rPr>
              <a:t>מַּרְדֵּס 		  </a:t>
            </a:r>
            <a:r>
              <a:rPr lang="nl" sz="4800" i="1">
                <a:solidFill>
                  <a:srgbClr val="000000"/>
                </a:solidFill>
              </a:rPr>
              <a:t>Pardes		 </a:t>
            </a:r>
            <a:r>
              <a:rPr lang="nl" sz="4800">
                <a:solidFill>
                  <a:srgbClr val="000000"/>
                </a:solidFill>
              </a:rPr>
              <a:t>Tuin (Park)</a:t>
            </a:r>
          </a:p>
        </p:txBody>
      </p:sp>
      <p:sp>
        <p:nvSpPr>
          <p:cNvPr id="210" name="Shape 2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nl">
                <a:solidFill>
                  <a:srgbClr val="000000"/>
                </a:solidFill>
              </a:rPr>
              <a:t>Kan gezien worden als afkorting voor:</a:t>
            </a:r>
          </a:p>
          <a:p>
            <a:pPr marL="457200" lvl="0" indent="-342900" rtl="0">
              <a:spcBef>
                <a:spcPts val="0"/>
              </a:spcBef>
              <a:spcAft>
                <a:spcPts val="0"/>
              </a:spcAft>
              <a:buClr>
                <a:srgbClr val="000000"/>
              </a:buClr>
              <a:buSzPct val="100000"/>
              <a:buAutoNum type="arabicPeriod"/>
            </a:pPr>
            <a:r>
              <a:rPr lang="nl">
                <a:solidFill>
                  <a:srgbClr val="000000"/>
                </a:solidFill>
              </a:rPr>
              <a:t>P’shat: Simpele betekenis</a:t>
            </a:r>
          </a:p>
          <a:p>
            <a:pPr marL="457200" lvl="0" indent="-342900" rtl="0">
              <a:spcBef>
                <a:spcPts val="0"/>
              </a:spcBef>
              <a:spcAft>
                <a:spcPts val="0"/>
              </a:spcAft>
              <a:buClr>
                <a:srgbClr val="000000"/>
              </a:buClr>
              <a:buSzPct val="100000"/>
              <a:buAutoNum type="arabicPeriod"/>
            </a:pPr>
            <a:r>
              <a:rPr lang="nl">
                <a:solidFill>
                  <a:srgbClr val="000000"/>
                </a:solidFill>
              </a:rPr>
              <a:t>Remez: Wat er bedoeld wordt</a:t>
            </a:r>
          </a:p>
          <a:p>
            <a:pPr marL="457200" lvl="0" indent="-342900" rtl="0">
              <a:spcBef>
                <a:spcPts val="0"/>
              </a:spcBef>
              <a:spcAft>
                <a:spcPts val="0"/>
              </a:spcAft>
              <a:buClr>
                <a:srgbClr val="000000"/>
              </a:buClr>
              <a:buSzPct val="100000"/>
              <a:buAutoNum type="arabicPeriod"/>
            </a:pPr>
            <a:r>
              <a:rPr lang="nl">
                <a:solidFill>
                  <a:srgbClr val="000000"/>
                </a:solidFill>
              </a:rPr>
              <a:t>Drash: Diepere betekenis</a:t>
            </a:r>
          </a:p>
          <a:p>
            <a:pPr marL="457200" lvl="0" indent="-342900" rtl="0">
              <a:spcBef>
                <a:spcPts val="0"/>
              </a:spcBef>
              <a:buClr>
                <a:srgbClr val="000000"/>
              </a:buClr>
              <a:buSzPct val="100000"/>
              <a:buAutoNum type="arabicPeriod"/>
            </a:pPr>
            <a:r>
              <a:rPr lang="nl">
                <a:solidFill>
                  <a:srgbClr val="000000"/>
                </a:solidFill>
              </a:rPr>
              <a:t>Sod: Verborgen betekenis</a:t>
            </a:r>
          </a:p>
          <a:p>
            <a:pPr lvl="0" rtl="0">
              <a:spcBef>
                <a:spcPts val="0"/>
              </a:spcBef>
              <a:buNone/>
            </a:pPr>
            <a:r>
              <a:rPr lang="nl" i="1">
                <a:solidFill>
                  <a:srgbClr val="000000"/>
                </a:solidFill>
              </a:rPr>
              <a:t>Vergelijk bvb. Genesis 3:8 Adam &amp; Eva die zich voor God verstoppen in de </a:t>
            </a:r>
            <a:r>
              <a:rPr lang="nl" i="1" u="sng">
                <a:solidFill>
                  <a:srgbClr val="000000"/>
                </a:solidFill>
              </a:rPr>
              <a:t>tuin</a:t>
            </a:r>
            <a:r>
              <a:rPr lang="nl" i="1">
                <a:solidFill>
                  <a:srgbClr val="000000"/>
                </a:solidFill>
              </a:rPr>
              <a:t>.</a:t>
            </a:r>
          </a:p>
          <a:p>
            <a:pPr lvl="0" rtl="0">
              <a:spcBef>
                <a:spcPts val="0"/>
              </a:spcBef>
              <a:buNone/>
            </a:pPr>
            <a:r>
              <a:rPr lang="nl" i="1">
                <a:solidFill>
                  <a:srgbClr val="000000"/>
                </a:solidFill>
              </a:rPr>
              <a:t>Als je een verhaal leest in de Bijbel, wandel je door Gods tuin en Hij roept je.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217" name="Shape 217"/>
          <p:cNvPicPr preferRelativeResize="0"/>
          <p:nvPr/>
        </p:nvPicPr>
        <p:blipFill>
          <a:blip r:embed="rId3">
            <a:alphaModFix/>
          </a:blip>
          <a:stretch>
            <a:fillRect/>
          </a:stretch>
        </p:blipFill>
        <p:spPr>
          <a:xfrm>
            <a:off x="898075" y="0"/>
            <a:ext cx="734785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nl"/>
              <a:t>Controle over de tong</a:t>
            </a:r>
          </a:p>
        </p:txBody>
      </p:sp>
      <p:sp>
        <p:nvSpPr>
          <p:cNvPr id="67" name="Shape 67"/>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Clr>
                <a:srgbClr val="000000"/>
              </a:buClr>
              <a:buSzPct val="39285"/>
              <a:buFont typeface="Arial"/>
              <a:buNone/>
            </a:pPr>
            <a:r>
              <a:rPr lang="nl"/>
              <a:t>Oftewel: “Hou dan je mond.”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nl">
                <a:solidFill>
                  <a:srgbClr val="000000"/>
                </a:solidFill>
              </a:rPr>
              <a:t>Jakobus 3</a:t>
            </a:r>
          </a:p>
        </p:txBody>
      </p:sp>
      <p:sp>
        <p:nvSpPr>
          <p:cNvPr id="73" name="Shape 7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ct val="100000"/>
            </a:pPr>
            <a:r>
              <a:rPr lang="nl" sz="2400">
                <a:solidFill>
                  <a:srgbClr val="000000"/>
                </a:solidFill>
              </a:rPr>
              <a:t>Controle over de tong</a:t>
            </a:r>
          </a:p>
          <a:p>
            <a:pPr marL="457200" lvl="0" indent="-381000" rtl="0">
              <a:spcBef>
                <a:spcPts val="0"/>
              </a:spcBef>
              <a:spcAft>
                <a:spcPts val="0"/>
              </a:spcAft>
              <a:buClr>
                <a:srgbClr val="000000"/>
              </a:buClr>
              <a:buSzPct val="100000"/>
            </a:pPr>
            <a:r>
              <a:rPr lang="nl" sz="2400">
                <a:solidFill>
                  <a:srgbClr val="000000"/>
                </a:solidFill>
              </a:rPr>
              <a:t>De zonden van de tong</a:t>
            </a:r>
          </a:p>
          <a:p>
            <a:pPr marL="457200" lvl="0" indent="-381000" rtl="0">
              <a:spcBef>
                <a:spcPts val="0"/>
              </a:spcBef>
              <a:spcAft>
                <a:spcPts val="0"/>
              </a:spcAft>
              <a:buClr>
                <a:srgbClr val="000000"/>
              </a:buClr>
              <a:buSzPct val="100000"/>
            </a:pPr>
            <a:r>
              <a:rPr lang="nl" sz="2400">
                <a:solidFill>
                  <a:srgbClr val="000000"/>
                </a:solidFill>
              </a:rPr>
              <a:t>Taming the Tongue  </a:t>
            </a:r>
            <a:r>
              <a:rPr lang="nl" sz="2400" i="1">
                <a:solidFill>
                  <a:srgbClr val="000000"/>
                </a:solidFill>
              </a:rPr>
              <a:t>(De Tong temmen)</a:t>
            </a:r>
          </a:p>
          <a:p>
            <a:pPr marL="457200" lvl="0" indent="-381000" rtl="0">
              <a:spcBef>
                <a:spcPts val="0"/>
              </a:spcBef>
              <a:spcAft>
                <a:spcPts val="0"/>
              </a:spcAft>
              <a:buClr>
                <a:srgbClr val="000000"/>
              </a:buClr>
              <a:buSzPct val="100000"/>
            </a:pPr>
            <a:r>
              <a:rPr lang="nl" sz="2400">
                <a:solidFill>
                  <a:srgbClr val="000000"/>
                </a:solidFill>
              </a:rPr>
              <a:t>Denk na voordat je iets zegt</a:t>
            </a:r>
          </a:p>
          <a:p>
            <a:pPr marL="457200" lvl="0" indent="-381000" rtl="0">
              <a:spcBef>
                <a:spcPts val="0"/>
              </a:spcBef>
              <a:buClr>
                <a:srgbClr val="000000"/>
              </a:buClr>
              <a:buSzPct val="100000"/>
            </a:pPr>
            <a:r>
              <a:rPr lang="nl" sz="240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
                                            <p:txEl>
                                              <p:pRg st="0" end="0"/>
                                            </p:txEl>
                                          </p:spTgt>
                                        </p:tgtEl>
                                        <p:attrNameLst>
                                          <p:attrName>style.visibility</p:attrName>
                                        </p:attrNameLst>
                                      </p:cBhvr>
                                      <p:to>
                                        <p:strVal val="visible"/>
                                      </p:to>
                                    </p:set>
                                    <p:animEffect transition="in" filter="fade">
                                      <p:cBhvr>
                                        <p:cTn id="11" dur="1000"/>
                                        <p:tgtEl>
                                          <p:spTgt spid="7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3">
                                            <p:txEl>
                                              <p:pRg st="1" end="1"/>
                                            </p:txEl>
                                          </p:spTgt>
                                        </p:tgtEl>
                                        <p:attrNameLst>
                                          <p:attrName>style.visibility</p:attrName>
                                        </p:attrNameLst>
                                      </p:cBhvr>
                                      <p:to>
                                        <p:strVal val="visible"/>
                                      </p:to>
                                    </p:set>
                                    <p:animEffect transition="in" filter="fade">
                                      <p:cBhvr>
                                        <p:cTn id="15" dur="1000"/>
                                        <p:tgtEl>
                                          <p:spTgt spid="7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3">
                                            <p:txEl>
                                              <p:pRg st="2" end="2"/>
                                            </p:txEl>
                                          </p:spTgt>
                                        </p:tgtEl>
                                        <p:attrNameLst>
                                          <p:attrName>style.visibility</p:attrName>
                                        </p:attrNameLst>
                                      </p:cBhvr>
                                      <p:to>
                                        <p:strVal val="visible"/>
                                      </p:to>
                                    </p:set>
                                    <p:animEffect transition="in" filter="fade">
                                      <p:cBhvr>
                                        <p:cTn id="19" dur="1000"/>
                                        <p:tgtEl>
                                          <p:spTgt spid="73">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
                                            <p:txEl>
                                              <p:pRg st="3" end="3"/>
                                            </p:txEl>
                                          </p:spTgt>
                                        </p:tgtEl>
                                        <p:attrNameLst>
                                          <p:attrName>style.visibility</p:attrName>
                                        </p:attrNameLst>
                                      </p:cBhvr>
                                      <p:to>
                                        <p:strVal val="visible"/>
                                      </p:to>
                                    </p:set>
                                    <p:animEffect transition="in" filter="fade">
                                      <p:cBhvr>
                                        <p:cTn id="23" dur="1000"/>
                                        <p:tgtEl>
                                          <p:spTgt spid="73">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3">
                                            <p:txEl>
                                              <p:pRg st="4" end="4"/>
                                            </p:txEl>
                                          </p:spTgt>
                                        </p:tgtEl>
                                        <p:attrNameLst>
                                          <p:attrName>style.visibility</p:attrName>
                                        </p:attrNameLst>
                                      </p:cBhvr>
                                      <p:to>
                                        <p:strVal val="visible"/>
                                      </p:to>
                                    </p:set>
                                    <p:animEffect transition="in" filter="fade">
                                      <p:cBhvr>
                                        <p:cTn id="27" dur="10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311697" y="0"/>
            <a:ext cx="5766255" cy="5143499"/>
          </a:xfrm>
          <a:prstGeom prst="rect">
            <a:avLst/>
          </a:prstGeom>
          <a:noFill/>
          <a:ln>
            <a:noFill/>
          </a:ln>
        </p:spPr>
      </p:pic>
      <p:sp>
        <p:nvSpPr>
          <p:cNvPr id="79" name="Shape 79"/>
          <p:cNvSpPr txBox="1">
            <a:spLocks noGrp="1"/>
          </p:cNvSpPr>
          <p:nvPr>
            <p:ph type="title"/>
          </p:nvPr>
        </p:nvSpPr>
        <p:spPr>
          <a:xfrm>
            <a:off x="5481725" y="445025"/>
            <a:ext cx="3350700" cy="1059600"/>
          </a:xfrm>
          <a:prstGeom prst="rect">
            <a:avLst/>
          </a:prstGeom>
        </p:spPr>
        <p:txBody>
          <a:bodyPr wrap="square" lIns="91425" tIns="91425" rIns="91425" bIns="91425" anchor="t" anchorCtr="0">
            <a:noAutofit/>
          </a:bodyPr>
          <a:lstStyle/>
          <a:p>
            <a:pPr lvl="0">
              <a:spcBef>
                <a:spcPts val="0"/>
              </a:spcBef>
              <a:buNone/>
            </a:pPr>
            <a:r>
              <a:rPr lang="nl" b="1" i="1"/>
              <a:t>Wat schreef Jezus in het zand?</a:t>
            </a:r>
          </a:p>
        </p:txBody>
      </p:sp>
      <p:sp>
        <p:nvSpPr>
          <p:cNvPr id="80" name="Shape 80"/>
          <p:cNvSpPr txBox="1">
            <a:spLocks noGrp="1"/>
          </p:cNvSpPr>
          <p:nvPr>
            <p:ph type="body" idx="1"/>
          </p:nvPr>
        </p:nvSpPr>
        <p:spPr>
          <a:xfrm>
            <a:off x="5843300" y="1889450"/>
            <a:ext cx="2988900" cy="1294800"/>
          </a:xfrm>
          <a:prstGeom prst="rect">
            <a:avLst/>
          </a:prstGeom>
        </p:spPr>
        <p:txBody>
          <a:bodyPr wrap="square" lIns="91425" tIns="91425" rIns="91425" bIns="91425" anchor="t" anchorCtr="0">
            <a:noAutofit/>
          </a:bodyPr>
          <a:lstStyle/>
          <a:p>
            <a:pPr lvl="0">
              <a:spcBef>
                <a:spcPts val="0"/>
              </a:spcBef>
              <a:buNone/>
            </a:pPr>
            <a:r>
              <a:rPr lang="nl">
                <a:solidFill>
                  <a:srgbClr val="000000"/>
                </a:solidFill>
              </a:rPr>
              <a:t>Johannes 8:6-9</a:t>
            </a:r>
          </a:p>
          <a:p>
            <a:pPr lvl="0">
              <a:spcBef>
                <a:spcPts val="0"/>
              </a:spcBef>
              <a:buNone/>
            </a:pPr>
            <a:r>
              <a:rPr lang="nl" i="1">
                <a:solidFill>
                  <a:srgbClr val="000000"/>
                </a:solidFill>
              </a:rPr>
              <a:t>(vgl. Jeremia 17:13)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87" name="Shape 87"/>
          <p:cNvPicPr preferRelativeResize="0"/>
          <p:nvPr/>
        </p:nvPicPr>
        <p:blipFill>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06350" y="509826"/>
            <a:ext cx="7331288" cy="4123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93" name="Shape 9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94" name="Shape 94"/>
          <p:cNvPicPr preferRelativeResize="0"/>
          <p:nvPr/>
        </p:nvPicPr>
        <p:blipFill>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906350" y="509825"/>
            <a:ext cx="7331288" cy="4123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64975"/>
            <a:ext cx="8520600" cy="572700"/>
          </a:xfrm>
          <a:prstGeom prst="rect">
            <a:avLst/>
          </a:prstGeom>
        </p:spPr>
        <p:txBody>
          <a:bodyPr wrap="square" lIns="91425" tIns="91425" rIns="91425" bIns="91425" anchor="t" anchorCtr="0">
            <a:noAutofit/>
          </a:bodyPr>
          <a:lstStyle/>
          <a:p>
            <a:pPr lvl="0" rtl="0">
              <a:spcBef>
                <a:spcPts val="0"/>
              </a:spcBef>
              <a:buNone/>
            </a:pPr>
            <a:r>
              <a:rPr lang="nl" sz="4800">
                <a:solidFill>
                  <a:srgbClr val="000000"/>
                </a:solidFill>
              </a:rPr>
              <a:t>מַּרְדֵּס 		  </a:t>
            </a:r>
            <a:r>
              <a:rPr lang="nl" sz="4800" i="1">
                <a:solidFill>
                  <a:srgbClr val="000000"/>
                </a:solidFill>
              </a:rPr>
              <a:t>Pardes		 </a:t>
            </a:r>
            <a:r>
              <a:rPr lang="nl" sz="4800">
                <a:solidFill>
                  <a:srgbClr val="000000"/>
                </a:solidFill>
              </a:rPr>
              <a:t>Tuin (Park)</a:t>
            </a:r>
          </a:p>
        </p:txBody>
      </p:sp>
      <p:sp>
        <p:nvSpPr>
          <p:cNvPr id="100" name="Shape 10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nl">
                <a:solidFill>
                  <a:srgbClr val="000000"/>
                </a:solidFill>
              </a:rPr>
              <a:t>Kan gezien worden als afkorting voor:</a:t>
            </a:r>
          </a:p>
          <a:p>
            <a:pPr marL="457200" lvl="0" indent="-342900" rtl="0">
              <a:spcBef>
                <a:spcPts val="0"/>
              </a:spcBef>
              <a:spcAft>
                <a:spcPts val="0"/>
              </a:spcAft>
              <a:buClr>
                <a:srgbClr val="000000"/>
              </a:buClr>
              <a:buSzPct val="100000"/>
              <a:buAutoNum type="arabicPeriod"/>
            </a:pPr>
            <a:r>
              <a:rPr lang="nl">
                <a:solidFill>
                  <a:srgbClr val="000000"/>
                </a:solidFill>
              </a:rPr>
              <a:t>P’shat: Simpele betekenis</a:t>
            </a:r>
          </a:p>
          <a:p>
            <a:pPr marL="457200" lvl="0" indent="-342900" rtl="0">
              <a:spcBef>
                <a:spcPts val="0"/>
              </a:spcBef>
              <a:spcAft>
                <a:spcPts val="0"/>
              </a:spcAft>
              <a:buClr>
                <a:srgbClr val="000000"/>
              </a:buClr>
              <a:buSzPct val="100000"/>
              <a:buAutoNum type="arabicPeriod"/>
            </a:pPr>
            <a:r>
              <a:rPr lang="nl">
                <a:solidFill>
                  <a:srgbClr val="000000"/>
                </a:solidFill>
              </a:rPr>
              <a:t>Remez: Wat er bedoeld wordt</a:t>
            </a:r>
          </a:p>
          <a:p>
            <a:pPr marL="457200" lvl="0" indent="-342900" rtl="0">
              <a:spcBef>
                <a:spcPts val="0"/>
              </a:spcBef>
              <a:spcAft>
                <a:spcPts val="0"/>
              </a:spcAft>
              <a:buClr>
                <a:srgbClr val="000000"/>
              </a:buClr>
              <a:buSzPct val="100000"/>
              <a:buAutoNum type="arabicPeriod"/>
            </a:pPr>
            <a:r>
              <a:rPr lang="nl">
                <a:solidFill>
                  <a:srgbClr val="000000"/>
                </a:solidFill>
              </a:rPr>
              <a:t>Drash: Diepere betekenis</a:t>
            </a:r>
          </a:p>
          <a:p>
            <a:pPr marL="457200" lvl="0" indent="-342900" rtl="0">
              <a:spcBef>
                <a:spcPts val="0"/>
              </a:spcBef>
              <a:buClr>
                <a:srgbClr val="000000"/>
              </a:buClr>
              <a:buSzPct val="100000"/>
              <a:buAutoNum type="arabicPeriod"/>
            </a:pPr>
            <a:r>
              <a:rPr lang="nl">
                <a:solidFill>
                  <a:srgbClr val="000000"/>
                </a:solidFill>
              </a:rPr>
              <a:t>Sod: Verborgen betekenis</a:t>
            </a:r>
          </a:p>
          <a:p>
            <a:pPr lvl="0" rtl="0">
              <a:spcBef>
                <a:spcPts val="0"/>
              </a:spcBef>
              <a:buNone/>
            </a:pPr>
            <a:r>
              <a:rPr lang="nl" i="1">
                <a:solidFill>
                  <a:srgbClr val="000000"/>
                </a:solidFill>
              </a:rPr>
              <a:t>Vergelijk bvb. Genesis 3:8 Adam &amp; Eva die zich voor God verstoppen in de </a:t>
            </a:r>
            <a:r>
              <a:rPr lang="nl" i="1" u="sng">
                <a:solidFill>
                  <a:srgbClr val="000000"/>
                </a:solidFill>
              </a:rPr>
              <a:t>tuin</a:t>
            </a:r>
            <a:r>
              <a:rPr lang="nl" i="1">
                <a:solidFill>
                  <a:srgbClr val="000000"/>
                </a:solidFill>
              </a:rPr>
              <a:t>.</a:t>
            </a:r>
          </a:p>
          <a:p>
            <a:pPr lvl="0" rtl="0">
              <a:spcBef>
                <a:spcPts val="0"/>
              </a:spcBef>
              <a:buNone/>
            </a:pPr>
            <a:r>
              <a:rPr lang="nl" i="1">
                <a:solidFill>
                  <a:srgbClr val="000000"/>
                </a:solidFill>
              </a:rPr>
              <a:t>Als je een verhaal leest in de Bijbel, wandel je door Gods tuin en Hij roept je.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nl"/>
              <a:t>Jakobus 3:1-18</a:t>
            </a:r>
          </a:p>
        </p:txBody>
      </p:sp>
      <p:sp>
        <p:nvSpPr>
          <p:cNvPr id="106" name="Shape 1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spcAft>
                <a:spcPts val="0"/>
              </a:spcAft>
              <a:buClr>
                <a:schemeClr val="dk1"/>
              </a:buClr>
              <a:buSzPct val="45833"/>
              <a:buFont typeface="Arial"/>
              <a:buNone/>
            </a:pPr>
            <a:r>
              <a:rPr lang="nl" sz="2400" baseline="30000">
                <a:solidFill>
                  <a:schemeClr val="dk1"/>
                </a:solidFill>
              </a:rPr>
              <a:t>1 </a:t>
            </a:r>
            <a:r>
              <a:rPr lang="nl" sz="2400">
                <a:solidFill>
                  <a:schemeClr val="dk1"/>
                </a:solidFill>
              </a:rPr>
              <a:t>Broeders en zusters, u moet niet allemaal leraar willen zijn. U weet dat ons leraren een strenger oordeel te wachten staat. </a:t>
            </a:r>
            <a:r>
              <a:rPr lang="nl" sz="2400" baseline="30000">
                <a:solidFill>
                  <a:schemeClr val="dk1"/>
                </a:solidFill>
              </a:rPr>
              <a:t>2 </a:t>
            </a:r>
            <a:r>
              <a:rPr lang="nl" sz="2400">
                <a:solidFill>
                  <a:schemeClr val="dk1"/>
                </a:solidFill>
              </a:rPr>
              <a:t>En hoe vaak struikelen we niet allemaal! Wie nooit struikelt in het spreken kan zich een volmaakt mens noemen, die in staat is om zelfs het hele lichaam in toom te houden. </a:t>
            </a:r>
            <a:r>
              <a:rPr lang="nl" sz="2400" baseline="30000">
                <a:solidFill>
                  <a:schemeClr val="dk1"/>
                </a:solidFill>
              </a:rPr>
              <a:t>3 </a:t>
            </a:r>
            <a:r>
              <a:rPr lang="nl" sz="2400">
                <a:solidFill>
                  <a:schemeClr val="dk1"/>
                </a:solidFill>
              </a:rPr>
              <a:t>Paarden doen we een bit in de mond om ze te laten gehoorzamen, en zo kunnen we hun hele lijf sturen.</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Diavoorstelling (16:9)</PresentationFormat>
  <Paragraphs>54</Paragraphs>
  <Slides>26</Slides>
  <Notes>26</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26</vt:i4>
      </vt:variant>
    </vt:vector>
  </HeadingPairs>
  <TitlesOfParts>
    <vt:vector size="28" baseType="lpstr">
      <vt:lpstr>Arial</vt:lpstr>
      <vt:lpstr>Simple Light</vt:lpstr>
      <vt:lpstr>PowerPoint-presentatie</vt:lpstr>
      <vt:lpstr>Heb je al eens iets gezegd waar je achteraf spijt van had?</vt:lpstr>
      <vt:lpstr>Controle over de tong</vt:lpstr>
      <vt:lpstr>Jakobus 3</vt:lpstr>
      <vt:lpstr>Wat schreef Jezus in het zand?</vt:lpstr>
      <vt:lpstr>PowerPoint-presentatie</vt:lpstr>
      <vt:lpstr>PowerPoint-presentatie</vt:lpstr>
      <vt:lpstr>מַּרְדֵּס     Pardes   Tuin (Park)</vt:lpstr>
      <vt:lpstr>Jakobus 3:1-18</vt:lpstr>
      <vt:lpstr>Jakobus 3:1-18</vt:lpstr>
      <vt:lpstr>Jakobus 3:1-18</vt:lpstr>
      <vt:lpstr>Jakobus 3:1-18</vt:lpstr>
      <vt:lpstr>Jakobus 3:1-18</vt:lpstr>
      <vt:lpstr>Jakobus 3:1-18</vt:lpstr>
      <vt:lpstr>PowerPoint-presentatie</vt:lpstr>
      <vt:lpstr>PowerPoint-presentatie</vt:lpstr>
      <vt:lpstr>Jakobus 3:17</vt:lpstr>
      <vt:lpstr>PowerPoint-presentatie</vt:lpstr>
      <vt:lpstr>PowerPoint-presentatie</vt:lpstr>
      <vt:lpstr>PowerPoint-presentatie</vt:lpstr>
      <vt:lpstr>PowerPoint-presentatie</vt:lpstr>
      <vt:lpstr>PowerPoint-presentatie</vt:lpstr>
      <vt:lpstr>PowerPoint-presentatie</vt:lpstr>
      <vt:lpstr>PowerPoint-presentatie</vt:lpstr>
      <vt:lpstr>מַּרְדֵּס     Pardes   Tuin (Park)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ekhalle</cp:lastModifiedBy>
  <cp:revision>1</cp:revision>
  <dcterms:modified xsi:type="dcterms:W3CDTF">2017-11-26T09:03:01Z</dcterms:modified>
</cp:coreProperties>
</file>