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71" r:id="rId4"/>
    <p:sldId id="273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3260068"/>
            <a:ext cx="9144000" cy="2576852"/>
          </a:xfrm>
        </p:spPr>
        <p:txBody>
          <a:bodyPr>
            <a:normAutofit/>
          </a:bodyPr>
          <a:lstStyle/>
          <a:p>
            <a:r>
              <a:rPr lang="nl-BE" sz="4000" dirty="0"/>
              <a:t>WEES  NIET ALS EEN EZEL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3624262"/>
            <a:ext cx="45720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3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Het woord van God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4328" y="1648576"/>
            <a:ext cx="10700656" cy="5203372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 algn="ctr">
              <a:buNone/>
            </a:pPr>
            <a:r>
              <a:rPr lang="nl-BE" sz="3200" dirty="0"/>
              <a:t>Psalm 32</a:t>
            </a:r>
          </a:p>
        </p:txBody>
      </p:sp>
      <p:pic>
        <p:nvPicPr>
          <p:cNvPr id="2050" name="Picture 2" descr="Afbeeldingsresultaat voor open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02" y="1164172"/>
            <a:ext cx="7850042" cy="442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29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Thema?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12801" y="967014"/>
            <a:ext cx="10700656" cy="52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3200" dirty="0"/>
              <a:t>Gelukkig zijn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Welzalig (vs. 1)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Vindt je vreugde in God (vs. 11)</a:t>
            </a:r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lvl="1"/>
            <a:r>
              <a:rPr lang="nl-BE" dirty="0">
                <a:sym typeface="Wingdings" panose="05000000000000000000" pitchFamily="2" charset="2"/>
              </a:rPr>
              <a:t>Hoe?</a:t>
            </a:r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nl-BE" dirty="0">
                <a:sym typeface="Wingdings" panose="05000000000000000000" pitchFamily="2" charset="2"/>
              </a:rPr>
              <a:t>IS GOD JE VOORSTANDER OF TEGENSTANDER?</a:t>
            </a:r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  <p:sp>
        <p:nvSpPr>
          <p:cNvPr id="3" name="AutoShape 4" descr="Afbeeldingsresultaat voor feeling we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1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Kantelpunt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12801" y="967014"/>
            <a:ext cx="10700656" cy="52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3200" dirty="0"/>
              <a:t>Hoe zie ik zonde en hoe ga ik er mee om</a:t>
            </a:r>
          </a:p>
          <a:p>
            <a:endParaRPr lang="nl-BE" sz="3200" dirty="0"/>
          </a:p>
          <a:p>
            <a:r>
              <a:rPr lang="nl-BE" sz="3200" dirty="0"/>
              <a:t>Zonde :</a:t>
            </a:r>
          </a:p>
          <a:p>
            <a:pPr lvl="1"/>
            <a:r>
              <a:rPr lang="nl-BE" dirty="0"/>
              <a:t>Doel missen</a:t>
            </a:r>
          </a:p>
          <a:p>
            <a:pPr lvl="1"/>
            <a:r>
              <a:rPr lang="nl-BE" dirty="0"/>
              <a:t>Rebellie</a:t>
            </a:r>
          </a:p>
          <a:p>
            <a:pPr lvl="1"/>
            <a:r>
              <a:rPr lang="nl-BE" dirty="0"/>
              <a:t>Bewust kwaad</a:t>
            </a:r>
          </a:p>
          <a:p>
            <a:pPr lvl="1"/>
            <a:r>
              <a:rPr lang="nl-BE" dirty="0"/>
              <a:t>Afdwalen</a:t>
            </a:r>
          </a:p>
        </p:txBody>
      </p:sp>
    </p:spTree>
    <p:extLst>
      <p:ext uri="{BB962C8B-B14F-4D97-AF65-F5344CB8AC3E}">
        <p14:creationId xmlns:p14="http://schemas.microsoft.com/office/powerpoint/2010/main" val="5471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Zonde : hoe ga ik er mee om?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12801" y="967014"/>
            <a:ext cx="10700656" cy="52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3200" u="sng" dirty="0"/>
              <a:t>Optie 1</a:t>
            </a:r>
            <a:r>
              <a:rPr lang="nl-BE" sz="3200" dirty="0"/>
              <a:t> : ZWIJGEN</a:t>
            </a:r>
          </a:p>
          <a:p>
            <a:pPr lvl="1"/>
            <a:r>
              <a:rPr lang="nl-BE" dirty="0"/>
              <a:t>Waarom?</a:t>
            </a:r>
          </a:p>
          <a:p>
            <a:pPr lvl="1"/>
            <a:r>
              <a:rPr lang="nl-BE" dirty="0"/>
              <a:t>Verstandig?</a:t>
            </a:r>
          </a:p>
          <a:p>
            <a:pPr lvl="1"/>
            <a:r>
              <a:rPr lang="nl-BE" dirty="0"/>
              <a:t>Oorzaak?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Gevolg : God als tegenstander</a:t>
            </a:r>
          </a:p>
          <a:p>
            <a:pPr lvl="1"/>
            <a:endParaRPr lang="nl-BE" dirty="0"/>
          </a:p>
          <a:p>
            <a:r>
              <a:rPr lang="nl-BE" sz="3200" u="sng" dirty="0"/>
              <a:t>Optie 2</a:t>
            </a:r>
            <a:r>
              <a:rPr lang="nl-BE" sz="3200" dirty="0"/>
              <a:t>: PRATEN</a:t>
            </a:r>
          </a:p>
          <a:p>
            <a:pPr lvl="1"/>
            <a:r>
              <a:rPr lang="nl-BE" dirty="0"/>
              <a:t>Wat?</a:t>
            </a:r>
          </a:p>
          <a:p>
            <a:pPr lvl="1"/>
            <a:r>
              <a:rPr lang="nl-BE" dirty="0"/>
              <a:t>Met wie?</a:t>
            </a:r>
          </a:p>
          <a:p>
            <a:pPr lvl="1"/>
            <a:endParaRPr lang="nl-BE" dirty="0"/>
          </a:p>
          <a:p>
            <a:endParaRPr lang="nl-BE" sz="3200" dirty="0"/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  <p:sp>
        <p:nvSpPr>
          <p:cNvPr id="3" name="AutoShape 4" descr="Afbeeldingsresultaat voor feeling we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0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De dam doorbroken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12801" y="967014"/>
            <a:ext cx="10700656" cy="52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3200" dirty="0"/>
              <a:t>God vergeeft (vs. 1-2 ; 5)</a:t>
            </a:r>
          </a:p>
          <a:p>
            <a:pPr lvl="1"/>
            <a:r>
              <a:rPr lang="nl-BE" dirty="0"/>
              <a:t>Wat doet God?</a:t>
            </a:r>
          </a:p>
          <a:p>
            <a:pPr lvl="1"/>
            <a:r>
              <a:rPr lang="nl-BE" dirty="0"/>
              <a:t>Is het zo simpel?</a:t>
            </a:r>
            <a:endParaRPr lang="nl-BE" sz="3200" dirty="0"/>
          </a:p>
          <a:p>
            <a:endParaRPr lang="nl-BE" sz="3200" dirty="0"/>
          </a:p>
          <a:p>
            <a:r>
              <a:rPr lang="nl-BE" sz="3200" dirty="0"/>
              <a:t>God omringt/beschermt (vs. 7 ; 10)</a:t>
            </a:r>
          </a:p>
          <a:p>
            <a:endParaRPr lang="nl-BE" sz="3200" dirty="0"/>
          </a:p>
          <a:p>
            <a:endParaRPr lang="nl-BE" sz="3200" dirty="0"/>
          </a:p>
          <a:p>
            <a:r>
              <a:rPr lang="nl-BE" sz="3200" dirty="0"/>
              <a:t>God geeft richting (vs. 7)</a:t>
            </a:r>
          </a:p>
          <a:p>
            <a:endParaRPr lang="nl-BE" sz="3200" dirty="0"/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  <p:sp>
        <p:nvSpPr>
          <p:cNvPr id="3" name="AutoShape 4" descr="Afbeeldingsresultaat voor feeling we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1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812801" y="967014"/>
            <a:ext cx="10700656" cy="52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3200" dirty="0"/>
          </a:p>
          <a:p>
            <a:r>
              <a:rPr lang="nl-BE" sz="3200" dirty="0"/>
              <a:t>BIDT</a:t>
            </a:r>
          </a:p>
          <a:p>
            <a:endParaRPr lang="nl-BE" sz="3200" dirty="0"/>
          </a:p>
          <a:p>
            <a:endParaRPr lang="nl-BE" sz="3200" dirty="0"/>
          </a:p>
          <a:p>
            <a:r>
              <a:rPr lang="nl-BE" sz="3200" dirty="0"/>
              <a:t>WEES NIET ALS EEN EZEL</a:t>
            </a:r>
          </a:p>
          <a:p>
            <a:endParaRPr lang="nl-BE" sz="3200" dirty="0"/>
          </a:p>
          <a:p>
            <a:endParaRPr lang="nl-BE" sz="3200" dirty="0"/>
          </a:p>
          <a:p>
            <a:r>
              <a:rPr lang="nl-BE" sz="3200" dirty="0"/>
              <a:t>VERHEUG JE IN WIE GOD IS</a:t>
            </a:r>
          </a:p>
          <a:p>
            <a:endParaRPr lang="nl-BE" sz="3200" dirty="0"/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429" y="365126"/>
            <a:ext cx="10537371" cy="59281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BE" sz="3200" dirty="0"/>
              <a:t>Drie opdrachten uit Ps. 32</a:t>
            </a:r>
          </a:p>
        </p:txBody>
      </p:sp>
    </p:spTree>
    <p:extLst>
      <p:ext uri="{BB962C8B-B14F-4D97-AF65-F5344CB8AC3E}">
        <p14:creationId xmlns:p14="http://schemas.microsoft.com/office/powerpoint/2010/main" val="347049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theme/theme1.xml><?xml version="1.0" encoding="utf-8"?>
<a:theme xmlns:a="http://schemas.openxmlformats.org/drawingml/2006/main" name="Diept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121</TotalTime>
  <Words>151</Words>
  <Application>Microsoft Office PowerPoint</Application>
  <PresentationFormat>Breedbeeld</PresentationFormat>
  <Paragraphs>58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Diepte</vt:lpstr>
      <vt:lpstr>WEES  NIET ALS EEN EZEL</vt:lpstr>
      <vt:lpstr>Het woord van God</vt:lpstr>
      <vt:lpstr>Thema?</vt:lpstr>
      <vt:lpstr>Kantelpunt</vt:lpstr>
      <vt:lpstr>Zonde : hoe ga ik er mee om?</vt:lpstr>
      <vt:lpstr>De dam doorbroken</vt:lpstr>
      <vt:lpstr>Drie opdrachten uit Ps. 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De Mets</dc:creator>
  <cp:lastModifiedBy>ekhalle</cp:lastModifiedBy>
  <cp:revision>50</cp:revision>
  <dcterms:created xsi:type="dcterms:W3CDTF">2016-10-23T16:11:33Z</dcterms:created>
  <dcterms:modified xsi:type="dcterms:W3CDTF">2017-08-27T09:37:37Z</dcterms:modified>
</cp:coreProperties>
</file>